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7" r:id="rId3"/>
    <p:sldId id="273" r:id="rId4"/>
    <p:sldId id="274" r:id="rId5"/>
    <p:sldId id="279" r:id="rId6"/>
    <p:sldId id="276" r:id="rId7"/>
    <p:sldId id="277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72" r:id="rId1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30353F"/>
    <a:srgbClr val="43CDD9"/>
    <a:srgbClr val="667181"/>
    <a:srgbClr val="BABABA"/>
    <a:srgbClr val="DBDBDB"/>
    <a:srgbClr val="85E0E7"/>
    <a:srgbClr val="515A6B"/>
    <a:srgbClr val="AFBBBD"/>
    <a:srgbClr val="8FA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C21741-7C9E-4A65-9536-389FE06A8D4E}" v="286" dt="2024-01-10T16:43:32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6395" autoAdjust="0"/>
  </p:normalViewPr>
  <p:slideViewPr>
    <p:cSldViewPr snapToGrid="0" showGuides="1">
      <p:cViewPr>
        <p:scale>
          <a:sx n="100" d="100"/>
          <a:sy n="100" d="100"/>
        </p:scale>
        <p:origin x="912" y="318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án Ferreiro" userId="a2fb5eaf6f4f29f4" providerId="LiveId" clId="{3FC21741-7C9E-4A65-9536-389FE06A8D4E}"/>
    <pc:docChg chg="undo redo custSel addSld delSld modSld sldOrd">
      <pc:chgData name="Adrián Ferreiro" userId="a2fb5eaf6f4f29f4" providerId="LiveId" clId="{3FC21741-7C9E-4A65-9536-389FE06A8D4E}" dt="2024-01-10T18:07:53.311" v="2127" actId="47"/>
      <pc:docMkLst>
        <pc:docMk/>
      </pc:docMkLst>
      <pc:sldChg chg="del">
        <pc:chgData name="Adrián Ferreiro" userId="a2fb5eaf6f4f29f4" providerId="LiveId" clId="{3FC21741-7C9E-4A65-9536-389FE06A8D4E}" dt="2024-01-07T13:19:20.584" v="1498" actId="2696"/>
        <pc:sldMkLst>
          <pc:docMk/>
          <pc:sldMk cId="3041316037" sldId="258"/>
        </pc:sldMkLst>
      </pc:sldChg>
      <pc:sldChg chg="del">
        <pc:chgData name="Adrián Ferreiro" userId="a2fb5eaf6f4f29f4" providerId="LiveId" clId="{3FC21741-7C9E-4A65-9536-389FE06A8D4E}" dt="2024-01-07T13:19:28.573" v="1501" actId="2696"/>
        <pc:sldMkLst>
          <pc:docMk/>
          <pc:sldMk cId="3293348916" sldId="259"/>
        </pc:sldMkLst>
      </pc:sldChg>
      <pc:sldChg chg="del">
        <pc:chgData name="Adrián Ferreiro" userId="a2fb5eaf6f4f29f4" providerId="LiveId" clId="{3FC21741-7C9E-4A65-9536-389FE06A8D4E}" dt="2024-01-07T13:19:30.892" v="1502" actId="2696"/>
        <pc:sldMkLst>
          <pc:docMk/>
          <pc:sldMk cId="1676837893" sldId="260"/>
        </pc:sldMkLst>
      </pc:sldChg>
      <pc:sldChg chg="del">
        <pc:chgData name="Adrián Ferreiro" userId="a2fb5eaf6f4f29f4" providerId="LiveId" clId="{3FC21741-7C9E-4A65-9536-389FE06A8D4E}" dt="2024-01-07T13:19:25.716" v="1500" actId="2696"/>
        <pc:sldMkLst>
          <pc:docMk/>
          <pc:sldMk cId="1519777200" sldId="261"/>
        </pc:sldMkLst>
      </pc:sldChg>
      <pc:sldChg chg="del">
        <pc:chgData name="Adrián Ferreiro" userId="a2fb5eaf6f4f29f4" providerId="LiveId" clId="{3FC21741-7C9E-4A65-9536-389FE06A8D4E}" dt="2024-01-07T13:19:33.071" v="1503" actId="2696"/>
        <pc:sldMkLst>
          <pc:docMk/>
          <pc:sldMk cId="198162277" sldId="262"/>
        </pc:sldMkLst>
      </pc:sldChg>
      <pc:sldChg chg="del">
        <pc:chgData name="Adrián Ferreiro" userId="a2fb5eaf6f4f29f4" providerId="LiveId" clId="{3FC21741-7C9E-4A65-9536-389FE06A8D4E}" dt="2024-01-07T13:19:35.902" v="1504" actId="2696"/>
        <pc:sldMkLst>
          <pc:docMk/>
          <pc:sldMk cId="1727237839" sldId="263"/>
        </pc:sldMkLst>
      </pc:sldChg>
      <pc:sldChg chg="del">
        <pc:chgData name="Adrián Ferreiro" userId="a2fb5eaf6f4f29f4" providerId="LiveId" clId="{3FC21741-7C9E-4A65-9536-389FE06A8D4E}" dt="2024-01-10T18:07:53.311" v="2127" actId="47"/>
        <pc:sldMkLst>
          <pc:docMk/>
          <pc:sldMk cId="3345628227" sldId="266"/>
        </pc:sldMkLst>
      </pc:sldChg>
      <pc:sldChg chg="modSp mod">
        <pc:chgData name="Adrián Ferreiro" userId="a2fb5eaf6f4f29f4" providerId="LiveId" clId="{3FC21741-7C9E-4A65-9536-389FE06A8D4E}" dt="2024-01-07T13:29:03.307" v="1604" actId="20577"/>
        <pc:sldMkLst>
          <pc:docMk/>
          <pc:sldMk cId="2420142894" sldId="267"/>
        </pc:sldMkLst>
        <pc:spChg chg="mod">
          <ac:chgData name="Adrián Ferreiro" userId="a2fb5eaf6f4f29f4" providerId="LiveId" clId="{3FC21741-7C9E-4A65-9536-389FE06A8D4E}" dt="2024-01-07T13:29:03.307" v="1604" actId="20577"/>
          <ac:spMkLst>
            <pc:docMk/>
            <pc:sldMk cId="2420142894" sldId="267"/>
            <ac:spMk id="102" creationId="{00000000-0000-0000-0000-000000000000}"/>
          </ac:spMkLst>
        </pc:spChg>
      </pc:sldChg>
      <pc:sldChg chg="del">
        <pc:chgData name="Adrián Ferreiro" userId="a2fb5eaf6f4f29f4" providerId="LiveId" clId="{3FC21741-7C9E-4A65-9536-389FE06A8D4E}" dt="2024-01-07T13:19:40.933" v="1506" actId="2696"/>
        <pc:sldMkLst>
          <pc:docMk/>
          <pc:sldMk cId="1708956848" sldId="268"/>
        </pc:sldMkLst>
      </pc:sldChg>
      <pc:sldChg chg="del">
        <pc:chgData name="Adrián Ferreiro" userId="a2fb5eaf6f4f29f4" providerId="LiveId" clId="{3FC21741-7C9E-4A65-9536-389FE06A8D4E}" dt="2024-01-07T13:19:38.463" v="1505" actId="2696"/>
        <pc:sldMkLst>
          <pc:docMk/>
          <pc:sldMk cId="1221752997" sldId="270"/>
        </pc:sldMkLst>
      </pc:sldChg>
      <pc:sldChg chg="del">
        <pc:chgData name="Adrián Ferreiro" userId="a2fb5eaf6f4f29f4" providerId="LiveId" clId="{3FC21741-7C9E-4A65-9536-389FE06A8D4E}" dt="2024-01-07T13:19:45.171" v="1507" actId="2696"/>
        <pc:sldMkLst>
          <pc:docMk/>
          <pc:sldMk cId="3994358870" sldId="271"/>
        </pc:sldMkLst>
      </pc:sldChg>
      <pc:sldChg chg="addSp delSp modSp mod ord">
        <pc:chgData name="Adrián Ferreiro" userId="a2fb5eaf6f4f29f4" providerId="LiveId" clId="{3FC21741-7C9E-4A65-9536-389FE06A8D4E}" dt="2024-01-10T16:43:37.257" v="2125" actId="404"/>
        <pc:sldMkLst>
          <pc:docMk/>
          <pc:sldMk cId="3643450046" sldId="272"/>
        </pc:sldMkLst>
        <pc:spChg chg="del">
          <ac:chgData name="Adrián Ferreiro" userId="a2fb5eaf6f4f29f4" providerId="LiveId" clId="{3FC21741-7C9E-4A65-9536-389FE06A8D4E}" dt="2024-01-07T13:05:33.559" v="1373" actId="478"/>
          <ac:spMkLst>
            <pc:docMk/>
            <pc:sldMk cId="3643450046" sldId="272"/>
            <ac:spMk id="2" creationId="{914A0096-E0C2-A62B-F84B-9DD48B14CB31}"/>
          </ac:spMkLst>
        </pc:spChg>
        <pc:spChg chg="mod">
          <ac:chgData name="Adrián Ferreiro" userId="a2fb5eaf6f4f29f4" providerId="LiveId" clId="{3FC21741-7C9E-4A65-9536-389FE06A8D4E}" dt="2024-01-07T13:20:24.700" v="1513" actId="1076"/>
          <ac:spMkLst>
            <pc:docMk/>
            <pc:sldMk cId="3643450046" sldId="272"/>
            <ac:spMk id="5" creationId="{61760EE6-A796-BFF4-68C7-C7D048842123}"/>
          </ac:spMkLst>
        </pc:spChg>
        <pc:spChg chg="add del mod">
          <ac:chgData name="Adrián Ferreiro" userId="a2fb5eaf6f4f29f4" providerId="LiveId" clId="{3FC21741-7C9E-4A65-9536-389FE06A8D4E}" dt="2024-01-07T13:06:58.506" v="1387" actId="478"/>
          <ac:spMkLst>
            <pc:docMk/>
            <pc:sldMk cId="3643450046" sldId="272"/>
            <ac:spMk id="6" creationId="{A3D7F90E-188D-F28F-9453-6D3CA7FF6EAE}"/>
          </ac:spMkLst>
        </pc:spChg>
        <pc:spChg chg="add del">
          <ac:chgData name="Adrián Ferreiro" userId="a2fb5eaf6f4f29f4" providerId="LiveId" clId="{3FC21741-7C9E-4A65-9536-389FE06A8D4E}" dt="2024-01-07T13:06:58.049" v="1386" actId="478"/>
          <ac:spMkLst>
            <pc:docMk/>
            <pc:sldMk cId="3643450046" sldId="272"/>
            <ac:spMk id="7" creationId="{FA9C569B-68A2-EA02-81DC-DE3C8BCF1F5F}"/>
          </ac:spMkLst>
        </pc:spChg>
        <pc:spChg chg="add mod">
          <ac:chgData name="Adrián Ferreiro" userId="a2fb5eaf6f4f29f4" providerId="LiveId" clId="{3FC21741-7C9E-4A65-9536-389FE06A8D4E}" dt="2024-01-10T16:43:37.257" v="2125" actId="404"/>
          <ac:spMkLst>
            <pc:docMk/>
            <pc:sldMk cId="3643450046" sldId="272"/>
            <ac:spMk id="8" creationId="{C192CB31-B570-4D2E-8A36-7B45703D37A5}"/>
          </ac:spMkLst>
        </pc:spChg>
        <pc:spChg chg="add del mod ord">
          <ac:chgData name="Adrián Ferreiro" userId="a2fb5eaf6f4f29f4" providerId="LiveId" clId="{3FC21741-7C9E-4A65-9536-389FE06A8D4E}" dt="2024-01-07T13:23:37.843" v="1546" actId="478"/>
          <ac:spMkLst>
            <pc:docMk/>
            <pc:sldMk cId="3643450046" sldId="272"/>
            <ac:spMk id="11" creationId="{84002631-98B4-A164-A260-23F16FFC7302}"/>
          </ac:spMkLst>
        </pc:spChg>
        <pc:grpChg chg="add mod">
          <ac:chgData name="Adrián Ferreiro" userId="a2fb5eaf6f4f29f4" providerId="LiveId" clId="{3FC21741-7C9E-4A65-9536-389FE06A8D4E}" dt="2024-01-07T13:26:23.211" v="1552" actId="1076"/>
          <ac:grpSpMkLst>
            <pc:docMk/>
            <pc:sldMk cId="3643450046" sldId="272"/>
            <ac:grpSpMk id="3" creationId="{CC74B410-A200-FADB-5FCD-5BF0B33BBCE3}"/>
          </ac:grpSpMkLst>
        </pc:grpChg>
        <pc:picChg chg="mod">
          <ac:chgData name="Adrián Ferreiro" userId="a2fb5eaf6f4f29f4" providerId="LiveId" clId="{3FC21741-7C9E-4A65-9536-389FE06A8D4E}" dt="2024-01-07T13:20:24.700" v="1513" actId="1076"/>
          <ac:picMkLst>
            <pc:docMk/>
            <pc:sldMk cId="3643450046" sldId="272"/>
            <ac:picMk id="4" creationId="{EF7EE2B9-784F-020F-4099-419B1E21592B}"/>
          </ac:picMkLst>
        </pc:picChg>
        <pc:picChg chg="add mod ord modCrop">
          <ac:chgData name="Adrián Ferreiro" userId="a2fb5eaf6f4f29f4" providerId="LiveId" clId="{3FC21741-7C9E-4A65-9536-389FE06A8D4E}" dt="2024-01-07T13:21:38.307" v="1526" actId="167"/>
          <ac:picMkLst>
            <pc:docMk/>
            <pc:sldMk cId="3643450046" sldId="272"/>
            <ac:picMk id="10" creationId="{7CD67004-0FB1-CEFA-63E5-970CE972945D}"/>
          </ac:picMkLst>
        </pc:picChg>
        <pc:picChg chg="add mod ord modCrop">
          <ac:chgData name="Adrián Ferreiro" userId="a2fb5eaf6f4f29f4" providerId="LiveId" clId="{3FC21741-7C9E-4A65-9536-389FE06A8D4E}" dt="2024-01-07T13:23:34.644" v="1545" actId="167"/>
          <ac:picMkLst>
            <pc:docMk/>
            <pc:sldMk cId="3643450046" sldId="272"/>
            <ac:picMk id="13" creationId="{91633E60-41C9-3D11-F126-E9245A36DE84}"/>
          </ac:picMkLst>
        </pc:picChg>
        <pc:picChg chg="add mod">
          <ac:chgData name="Adrián Ferreiro" userId="a2fb5eaf6f4f29f4" providerId="LiveId" clId="{3FC21741-7C9E-4A65-9536-389FE06A8D4E}" dt="2024-01-07T13:27:50.642" v="1589" actId="1076"/>
          <ac:picMkLst>
            <pc:docMk/>
            <pc:sldMk cId="3643450046" sldId="272"/>
            <ac:picMk id="1026" creationId="{0FE81B54-44A7-EA0E-3C50-E9262944B6EC}"/>
          </ac:picMkLst>
        </pc:picChg>
        <pc:picChg chg="add mod">
          <ac:chgData name="Adrián Ferreiro" userId="a2fb5eaf6f4f29f4" providerId="LiveId" clId="{3FC21741-7C9E-4A65-9536-389FE06A8D4E}" dt="2024-01-07T13:27:47.973" v="1587" actId="1076"/>
          <ac:picMkLst>
            <pc:docMk/>
            <pc:sldMk cId="3643450046" sldId="272"/>
            <ac:picMk id="1028" creationId="{B06388FC-9EBB-14DE-79DB-D8757350643E}"/>
          </ac:picMkLst>
        </pc:picChg>
        <pc:picChg chg="add mod">
          <ac:chgData name="Adrián Ferreiro" userId="a2fb5eaf6f4f29f4" providerId="LiveId" clId="{3FC21741-7C9E-4A65-9536-389FE06A8D4E}" dt="2024-01-07T13:27:49.490" v="1588" actId="1076"/>
          <ac:picMkLst>
            <pc:docMk/>
            <pc:sldMk cId="3643450046" sldId="272"/>
            <ac:picMk id="1030" creationId="{72415D6A-6AEC-7E74-CFA1-F0B9F56FCB6B}"/>
          </ac:picMkLst>
        </pc:picChg>
        <pc:picChg chg="add mod">
          <ac:chgData name="Adrián Ferreiro" userId="a2fb5eaf6f4f29f4" providerId="LiveId" clId="{3FC21741-7C9E-4A65-9536-389FE06A8D4E}" dt="2024-01-07T13:27:52.569" v="1590" actId="1076"/>
          <ac:picMkLst>
            <pc:docMk/>
            <pc:sldMk cId="3643450046" sldId="272"/>
            <ac:picMk id="1032" creationId="{6092F40E-DD5D-DF0A-6DCE-2E6EF67CB552}"/>
          </ac:picMkLst>
        </pc:picChg>
        <pc:picChg chg="add mod">
          <ac:chgData name="Adrián Ferreiro" userId="a2fb5eaf6f4f29f4" providerId="LiveId" clId="{3FC21741-7C9E-4A65-9536-389FE06A8D4E}" dt="2024-01-07T13:27:44.498" v="1586" actId="1076"/>
          <ac:picMkLst>
            <pc:docMk/>
            <pc:sldMk cId="3643450046" sldId="272"/>
            <ac:picMk id="1034" creationId="{C05E628D-767A-1458-A2CA-FC3466829768}"/>
          </ac:picMkLst>
        </pc:picChg>
        <pc:picChg chg="add mod">
          <ac:chgData name="Adrián Ferreiro" userId="a2fb5eaf6f4f29f4" providerId="LiveId" clId="{3FC21741-7C9E-4A65-9536-389FE06A8D4E}" dt="2024-01-07T13:27:37.556" v="1583" actId="1076"/>
          <ac:picMkLst>
            <pc:docMk/>
            <pc:sldMk cId="3643450046" sldId="272"/>
            <ac:picMk id="1036" creationId="{B4394E6A-C861-71A8-8A3F-45E40F45F1BD}"/>
          </ac:picMkLst>
        </pc:picChg>
        <pc:picChg chg="add mod">
          <ac:chgData name="Adrián Ferreiro" userId="a2fb5eaf6f4f29f4" providerId="LiveId" clId="{3FC21741-7C9E-4A65-9536-389FE06A8D4E}" dt="2024-01-07T13:27:36.416" v="1582" actId="1076"/>
          <ac:picMkLst>
            <pc:docMk/>
            <pc:sldMk cId="3643450046" sldId="272"/>
            <ac:picMk id="1038" creationId="{7D0BE5FA-0350-D63B-7A21-4DDBABEB9E64}"/>
          </ac:picMkLst>
        </pc:picChg>
        <pc:picChg chg="add mod">
          <ac:chgData name="Adrián Ferreiro" userId="a2fb5eaf6f4f29f4" providerId="LiveId" clId="{3FC21741-7C9E-4A65-9536-389FE06A8D4E}" dt="2024-01-07T13:28:00.787" v="1594" actId="1076"/>
          <ac:picMkLst>
            <pc:docMk/>
            <pc:sldMk cId="3643450046" sldId="272"/>
            <ac:picMk id="1040" creationId="{744E851F-4381-BBEE-7747-EAEF7BC3D8A0}"/>
          </ac:picMkLst>
        </pc:picChg>
        <pc:picChg chg="add mod">
          <ac:chgData name="Adrián Ferreiro" userId="a2fb5eaf6f4f29f4" providerId="LiveId" clId="{3FC21741-7C9E-4A65-9536-389FE06A8D4E}" dt="2024-01-07T13:27:01.443" v="1571" actId="1076"/>
          <ac:picMkLst>
            <pc:docMk/>
            <pc:sldMk cId="3643450046" sldId="272"/>
            <ac:picMk id="1042" creationId="{72FF33D5-7232-16E8-EDA2-0B0CFE1A0CA5}"/>
          </ac:picMkLst>
        </pc:picChg>
        <pc:picChg chg="add mod">
          <ac:chgData name="Adrián Ferreiro" userId="a2fb5eaf6f4f29f4" providerId="LiveId" clId="{3FC21741-7C9E-4A65-9536-389FE06A8D4E}" dt="2024-01-07T13:27:59.261" v="1593" actId="1076"/>
          <ac:picMkLst>
            <pc:docMk/>
            <pc:sldMk cId="3643450046" sldId="272"/>
            <ac:picMk id="1044" creationId="{1457B919-AF3F-0286-FB8D-6C9366F80638}"/>
          </ac:picMkLst>
        </pc:picChg>
      </pc:sldChg>
      <pc:sldChg chg="modSp mod">
        <pc:chgData name="Adrián Ferreiro" userId="a2fb5eaf6f4f29f4" providerId="LiveId" clId="{3FC21741-7C9E-4A65-9536-389FE06A8D4E}" dt="2024-01-09T19:24:23.563" v="1614" actId="20577"/>
        <pc:sldMkLst>
          <pc:docMk/>
          <pc:sldMk cId="672284423" sldId="274"/>
        </pc:sldMkLst>
        <pc:spChg chg="mod">
          <ac:chgData name="Adrián Ferreiro" userId="a2fb5eaf6f4f29f4" providerId="LiveId" clId="{3FC21741-7C9E-4A65-9536-389FE06A8D4E}" dt="2024-01-09T19:24:23.563" v="1614" actId="20577"/>
          <ac:spMkLst>
            <pc:docMk/>
            <pc:sldMk cId="672284423" sldId="274"/>
            <ac:spMk id="18" creationId="{EC4AA63B-E4CD-0694-C940-BD8B4F4C1BA1}"/>
          </ac:spMkLst>
        </pc:spChg>
      </pc:sldChg>
      <pc:sldChg chg="del">
        <pc:chgData name="Adrián Ferreiro" userId="a2fb5eaf6f4f29f4" providerId="LiveId" clId="{3FC21741-7C9E-4A65-9536-389FE06A8D4E}" dt="2024-01-07T13:19:23.092" v="1499" actId="2696"/>
        <pc:sldMkLst>
          <pc:docMk/>
          <pc:sldMk cId="2460599339" sldId="275"/>
        </pc:sldMkLst>
      </pc:sldChg>
      <pc:sldChg chg="modSp mod">
        <pc:chgData name="Adrián Ferreiro" userId="a2fb5eaf6f4f29f4" providerId="LiveId" clId="{3FC21741-7C9E-4A65-9536-389FE06A8D4E}" dt="2024-01-09T19:25:16.236" v="1741" actId="20577"/>
        <pc:sldMkLst>
          <pc:docMk/>
          <pc:sldMk cId="1855377266" sldId="276"/>
        </pc:sldMkLst>
        <pc:spChg chg="mod">
          <ac:chgData name="Adrián Ferreiro" userId="a2fb5eaf6f4f29f4" providerId="LiveId" clId="{3FC21741-7C9E-4A65-9536-389FE06A8D4E}" dt="2024-01-09T19:25:16.236" v="1741" actId="20577"/>
          <ac:spMkLst>
            <pc:docMk/>
            <pc:sldMk cId="1855377266" sldId="276"/>
            <ac:spMk id="13" creationId="{CA188066-35A5-BA31-C437-8C594858D8A0}"/>
          </ac:spMkLst>
        </pc:spChg>
      </pc:sldChg>
      <pc:sldChg chg="modSp mod">
        <pc:chgData name="Adrián Ferreiro" userId="a2fb5eaf6f4f29f4" providerId="LiveId" clId="{3FC21741-7C9E-4A65-9536-389FE06A8D4E}" dt="2024-01-07T13:19:04.810" v="1495" actId="1076"/>
        <pc:sldMkLst>
          <pc:docMk/>
          <pc:sldMk cId="872834288" sldId="277"/>
        </pc:sldMkLst>
        <pc:spChg chg="mod">
          <ac:chgData name="Adrián Ferreiro" userId="a2fb5eaf6f4f29f4" providerId="LiveId" clId="{3FC21741-7C9E-4A65-9536-389FE06A8D4E}" dt="2024-01-07T13:18:45.349" v="1490" actId="5793"/>
          <ac:spMkLst>
            <pc:docMk/>
            <pc:sldMk cId="872834288" sldId="277"/>
            <ac:spMk id="27" creationId="{D31B7DEA-8286-A287-7594-00DB55A7D75C}"/>
          </ac:spMkLst>
        </pc:spChg>
        <pc:spChg chg="mod">
          <ac:chgData name="Adrián Ferreiro" userId="a2fb5eaf6f4f29f4" providerId="LiveId" clId="{3FC21741-7C9E-4A65-9536-389FE06A8D4E}" dt="2024-01-07T13:18:49.580" v="1491" actId="1076"/>
          <ac:spMkLst>
            <pc:docMk/>
            <pc:sldMk cId="872834288" sldId="277"/>
            <ac:spMk id="29" creationId="{489B9F9D-CE1A-E0AB-73C2-95A5B6FD49B6}"/>
          </ac:spMkLst>
        </pc:spChg>
        <pc:spChg chg="mod">
          <ac:chgData name="Adrián Ferreiro" userId="a2fb5eaf6f4f29f4" providerId="LiveId" clId="{3FC21741-7C9E-4A65-9536-389FE06A8D4E}" dt="2024-01-07T13:18:53.701" v="1493" actId="20577"/>
          <ac:spMkLst>
            <pc:docMk/>
            <pc:sldMk cId="872834288" sldId="277"/>
            <ac:spMk id="30" creationId="{A742C85A-B7F2-03F7-6455-A7BE995F80CD}"/>
          </ac:spMkLst>
        </pc:spChg>
        <pc:spChg chg="mod">
          <ac:chgData name="Adrián Ferreiro" userId="a2fb5eaf6f4f29f4" providerId="LiveId" clId="{3FC21741-7C9E-4A65-9536-389FE06A8D4E}" dt="2024-01-07T13:19:01.971" v="1494" actId="1076"/>
          <ac:spMkLst>
            <pc:docMk/>
            <pc:sldMk cId="872834288" sldId="277"/>
            <ac:spMk id="31" creationId="{B23C8E74-F11D-9082-9703-3C28A85C5D76}"/>
          </ac:spMkLst>
        </pc:spChg>
        <pc:spChg chg="mod">
          <ac:chgData name="Adrián Ferreiro" userId="a2fb5eaf6f4f29f4" providerId="LiveId" clId="{3FC21741-7C9E-4A65-9536-389FE06A8D4E}" dt="2024-01-07T13:19:04.810" v="1495" actId="1076"/>
          <ac:spMkLst>
            <pc:docMk/>
            <pc:sldMk cId="872834288" sldId="277"/>
            <ac:spMk id="32" creationId="{3EE43E96-587C-310A-8259-5E6A7C463FF4}"/>
          </ac:spMkLst>
        </pc:spChg>
      </pc:sldChg>
      <pc:sldChg chg="del">
        <pc:chgData name="Adrián Ferreiro" userId="a2fb5eaf6f4f29f4" providerId="LiveId" clId="{3FC21741-7C9E-4A65-9536-389FE06A8D4E}" dt="2024-01-10T18:07:52.181" v="2126" actId="47"/>
        <pc:sldMkLst>
          <pc:docMk/>
          <pc:sldMk cId="3761660024" sldId="278"/>
        </pc:sldMkLst>
      </pc:sldChg>
      <pc:sldChg chg="modSp mod">
        <pc:chgData name="Adrián Ferreiro" userId="a2fb5eaf6f4f29f4" providerId="LiveId" clId="{3FC21741-7C9E-4A65-9536-389FE06A8D4E}" dt="2024-01-09T19:24:33.173" v="1615" actId="20577"/>
        <pc:sldMkLst>
          <pc:docMk/>
          <pc:sldMk cId="4135907416" sldId="279"/>
        </pc:sldMkLst>
        <pc:spChg chg="mod">
          <ac:chgData name="Adrián Ferreiro" userId="a2fb5eaf6f4f29f4" providerId="LiveId" clId="{3FC21741-7C9E-4A65-9536-389FE06A8D4E}" dt="2024-01-09T19:24:33.173" v="1615" actId="20577"/>
          <ac:spMkLst>
            <pc:docMk/>
            <pc:sldMk cId="4135907416" sldId="279"/>
            <ac:spMk id="6" creationId="{97E7BD01-380E-481B-2C35-25037E2E45D2}"/>
          </ac:spMkLst>
        </pc:spChg>
      </pc:sldChg>
      <pc:sldChg chg="del ord">
        <pc:chgData name="Adrián Ferreiro" userId="a2fb5eaf6f4f29f4" providerId="LiveId" clId="{3FC21741-7C9E-4A65-9536-389FE06A8D4E}" dt="2024-01-07T13:19:46.891" v="1508" actId="2696"/>
        <pc:sldMkLst>
          <pc:docMk/>
          <pc:sldMk cId="934976509" sldId="280"/>
        </pc:sldMkLst>
      </pc:sldChg>
      <pc:sldChg chg="modSp mod">
        <pc:chgData name="Adrián Ferreiro" userId="a2fb5eaf6f4f29f4" providerId="LiveId" clId="{3FC21741-7C9E-4A65-9536-389FE06A8D4E}" dt="2024-01-09T19:27:36.146" v="2041" actId="20577"/>
        <pc:sldMkLst>
          <pc:docMk/>
          <pc:sldMk cId="223189255" sldId="281"/>
        </pc:sldMkLst>
        <pc:spChg chg="mod">
          <ac:chgData name="Adrián Ferreiro" userId="a2fb5eaf6f4f29f4" providerId="LiveId" clId="{3FC21741-7C9E-4A65-9536-389FE06A8D4E}" dt="2024-01-09T19:27:36.146" v="2041" actId="20577"/>
          <ac:spMkLst>
            <pc:docMk/>
            <pc:sldMk cId="223189255" sldId="281"/>
            <ac:spMk id="13" creationId="{CA188066-35A5-BA31-C437-8C594858D8A0}"/>
          </ac:spMkLst>
        </pc:spChg>
      </pc:sldChg>
      <pc:sldChg chg="addSp delSp modSp add mod">
        <pc:chgData name="Adrián Ferreiro" userId="a2fb5eaf6f4f29f4" providerId="LiveId" clId="{3FC21741-7C9E-4A65-9536-389FE06A8D4E}" dt="2024-01-06T20:31:55.410" v="425" actId="1440"/>
        <pc:sldMkLst>
          <pc:docMk/>
          <pc:sldMk cId="485139674" sldId="282"/>
        </pc:sldMkLst>
        <pc:spChg chg="mod">
          <ac:chgData name="Adrián Ferreiro" userId="a2fb5eaf6f4f29f4" providerId="LiveId" clId="{3FC21741-7C9E-4A65-9536-389FE06A8D4E}" dt="2024-01-06T19:53:55.811" v="78" actId="1076"/>
          <ac:spMkLst>
            <pc:docMk/>
            <pc:sldMk cId="485139674" sldId="282"/>
            <ac:spMk id="2" creationId="{D6E006F0-66EC-B7B9-6B0F-B152FCCF9B94}"/>
          </ac:spMkLst>
        </pc:spChg>
        <pc:spChg chg="add mod">
          <ac:chgData name="Adrián Ferreiro" userId="a2fb5eaf6f4f29f4" providerId="LiveId" clId="{3FC21741-7C9E-4A65-9536-389FE06A8D4E}" dt="2024-01-06T20:01:51.978" v="184" actId="1076"/>
          <ac:spMkLst>
            <pc:docMk/>
            <pc:sldMk cId="485139674" sldId="282"/>
            <ac:spMk id="3" creationId="{DBFB1406-3355-E47D-699F-F032D44E51E0}"/>
          </ac:spMkLst>
        </pc:spChg>
        <pc:spChg chg="add mod">
          <ac:chgData name="Adrián Ferreiro" userId="a2fb5eaf6f4f29f4" providerId="LiveId" clId="{3FC21741-7C9E-4A65-9536-389FE06A8D4E}" dt="2024-01-06T20:03:15.514" v="220" actId="20577"/>
          <ac:spMkLst>
            <pc:docMk/>
            <pc:sldMk cId="485139674" sldId="282"/>
            <ac:spMk id="4" creationId="{0FF549DA-430A-F9B8-B926-FE9C2F83ECE4}"/>
          </ac:spMkLst>
        </pc:spChg>
        <pc:spChg chg="add mod">
          <ac:chgData name="Adrián Ferreiro" userId="a2fb5eaf6f4f29f4" providerId="LiveId" clId="{3FC21741-7C9E-4A65-9536-389FE06A8D4E}" dt="2024-01-06T20:02:30.381" v="210" actId="1076"/>
          <ac:spMkLst>
            <pc:docMk/>
            <pc:sldMk cId="485139674" sldId="282"/>
            <ac:spMk id="6" creationId="{1CD6EDE4-F2FB-2840-942F-D75952414F8D}"/>
          </ac:spMkLst>
        </pc:spChg>
        <pc:spChg chg="add mod">
          <ac:chgData name="Adrián Ferreiro" userId="a2fb5eaf6f4f29f4" providerId="LiveId" clId="{3FC21741-7C9E-4A65-9536-389FE06A8D4E}" dt="2024-01-06T20:03:47.726" v="235" actId="1076"/>
          <ac:spMkLst>
            <pc:docMk/>
            <pc:sldMk cId="485139674" sldId="282"/>
            <ac:spMk id="7" creationId="{152C5F73-2044-F942-3DB2-5AF3C244BC23}"/>
          </ac:spMkLst>
        </pc:spChg>
        <pc:spChg chg="mod">
          <ac:chgData name="Adrián Ferreiro" userId="a2fb5eaf6f4f29f4" providerId="LiveId" clId="{3FC21741-7C9E-4A65-9536-389FE06A8D4E}" dt="2024-01-06T19:56:04.770" v="135" actId="1076"/>
          <ac:spMkLst>
            <pc:docMk/>
            <pc:sldMk cId="485139674" sldId="282"/>
            <ac:spMk id="12" creationId="{42BA9083-9332-C090-4622-FA9FD6925D61}"/>
          </ac:spMkLst>
        </pc:spChg>
        <pc:spChg chg="del">
          <ac:chgData name="Adrián Ferreiro" userId="a2fb5eaf6f4f29f4" providerId="LiveId" clId="{3FC21741-7C9E-4A65-9536-389FE06A8D4E}" dt="2024-01-06T19:54:39.620" v="117" actId="478"/>
          <ac:spMkLst>
            <pc:docMk/>
            <pc:sldMk cId="485139674" sldId="282"/>
            <ac:spMk id="13" creationId="{CA188066-35A5-BA31-C437-8C594858D8A0}"/>
          </ac:spMkLst>
        </pc:spChg>
        <pc:picChg chg="del">
          <ac:chgData name="Adrián Ferreiro" userId="a2fb5eaf6f4f29f4" providerId="LiveId" clId="{3FC21741-7C9E-4A65-9536-389FE06A8D4E}" dt="2024-01-06T19:54:43.972" v="119" actId="478"/>
          <ac:picMkLst>
            <pc:docMk/>
            <pc:sldMk cId="485139674" sldId="282"/>
            <ac:picMk id="8" creationId="{D49D57D1-2956-59FC-FAD9-A5732C9AFC93}"/>
          </ac:picMkLst>
        </pc:picChg>
        <pc:picChg chg="mod ord">
          <ac:chgData name="Adrián Ferreiro" userId="a2fb5eaf6f4f29f4" providerId="LiveId" clId="{3FC21741-7C9E-4A65-9536-389FE06A8D4E}" dt="2024-01-06T20:04:09.803" v="237" actId="167"/>
          <ac:picMkLst>
            <pc:docMk/>
            <pc:sldMk cId="485139674" sldId="282"/>
            <ac:picMk id="11" creationId="{AE06037C-DED6-21A3-3D37-18BE47F66738}"/>
          </ac:picMkLst>
        </pc:picChg>
        <pc:picChg chg="add del mod">
          <ac:chgData name="Adrián Ferreiro" userId="a2fb5eaf6f4f29f4" providerId="LiveId" clId="{3FC21741-7C9E-4A65-9536-389FE06A8D4E}" dt="2024-01-06T20:04:16.258" v="239" actId="167"/>
          <ac:picMkLst>
            <pc:docMk/>
            <pc:sldMk cId="485139674" sldId="282"/>
            <ac:picMk id="1026" creationId="{941BE546-5815-2B26-D207-6FB6F87CDF2A}"/>
          </ac:picMkLst>
        </pc:picChg>
        <pc:picChg chg="add mod">
          <ac:chgData name="Adrián Ferreiro" userId="a2fb5eaf6f4f29f4" providerId="LiveId" clId="{3FC21741-7C9E-4A65-9536-389FE06A8D4E}" dt="2024-01-06T20:31:55.410" v="425" actId="1440"/>
          <ac:picMkLst>
            <pc:docMk/>
            <pc:sldMk cId="485139674" sldId="282"/>
            <ac:picMk id="1028" creationId="{9D4E1635-6E6F-2ED6-5F66-748FE0CBA644}"/>
          </ac:picMkLst>
        </pc:picChg>
        <pc:picChg chg="add mod">
          <ac:chgData name="Adrián Ferreiro" userId="a2fb5eaf6f4f29f4" providerId="LiveId" clId="{3FC21741-7C9E-4A65-9536-389FE06A8D4E}" dt="2024-01-06T19:58:02.094" v="149" actId="1076"/>
          <ac:picMkLst>
            <pc:docMk/>
            <pc:sldMk cId="485139674" sldId="282"/>
            <ac:picMk id="1030" creationId="{BA0DB807-2BFE-7190-D7C9-48F3930565A1}"/>
          </ac:picMkLst>
        </pc:picChg>
        <pc:picChg chg="add mod">
          <ac:chgData name="Adrián Ferreiro" userId="a2fb5eaf6f4f29f4" providerId="LiveId" clId="{3FC21741-7C9E-4A65-9536-389FE06A8D4E}" dt="2024-01-06T19:59:39.242" v="170" actId="14100"/>
          <ac:picMkLst>
            <pc:docMk/>
            <pc:sldMk cId="485139674" sldId="282"/>
            <ac:picMk id="1032" creationId="{EBCFA271-6D55-E5FD-9211-74EEB3C8B36E}"/>
          </ac:picMkLst>
        </pc:picChg>
        <pc:picChg chg="add mod">
          <ac:chgData name="Adrián Ferreiro" userId="a2fb5eaf6f4f29f4" providerId="LiveId" clId="{3FC21741-7C9E-4A65-9536-389FE06A8D4E}" dt="2024-01-06T20:00:34.041" v="176" actId="1076"/>
          <ac:picMkLst>
            <pc:docMk/>
            <pc:sldMk cId="485139674" sldId="282"/>
            <ac:picMk id="1034" creationId="{3DF26489-2A81-0422-05C4-07B0203BEF19}"/>
          </ac:picMkLst>
        </pc:picChg>
        <pc:picChg chg="add mod">
          <ac:chgData name="Adrián Ferreiro" userId="a2fb5eaf6f4f29f4" providerId="LiveId" clId="{3FC21741-7C9E-4A65-9536-389FE06A8D4E}" dt="2024-01-06T20:02:08.493" v="190" actId="1076"/>
          <ac:picMkLst>
            <pc:docMk/>
            <pc:sldMk cId="485139674" sldId="282"/>
            <ac:picMk id="1036" creationId="{380BD8AB-673A-CA88-E771-80DEB7D033CD}"/>
          </ac:picMkLst>
        </pc:picChg>
        <pc:picChg chg="add mod">
          <ac:chgData name="Adrián Ferreiro" userId="a2fb5eaf6f4f29f4" providerId="LiveId" clId="{3FC21741-7C9E-4A65-9536-389FE06A8D4E}" dt="2024-01-06T20:03:11.622" v="217" actId="1076"/>
          <ac:picMkLst>
            <pc:docMk/>
            <pc:sldMk cId="485139674" sldId="282"/>
            <ac:picMk id="1038" creationId="{14F0235D-F619-C746-718A-F547BDBEAF80}"/>
          </ac:picMkLst>
        </pc:picChg>
      </pc:sldChg>
      <pc:sldChg chg="addSp delSp modSp add mod">
        <pc:chgData name="Adrián Ferreiro" userId="a2fb5eaf6f4f29f4" providerId="LiveId" clId="{3FC21741-7C9E-4A65-9536-389FE06A8D4E}" dt="2024-01-06T20:08:12.266" v="301" actId="478"/>
        <pc:sldMkLst>
          <pc:docMk/>
          <pc:sldMk cId="3132473303" sldId="283"/>
        </pc:sldMkLst>
        <pc:spChg chg="mod">
          <ac:chgData name="Adrián Ferreiro" userId="a2fb5eaf6f4f29f4" providerId="LiveId" clId="{3FC21741-7C9E-4A65-9536-389FE06A8D4E}" dt="2024-01-06T20:06:34.730" v="276" actId="20577"/>
          <ac:spMkLst>
            <pc:docMk/>
            <pc:sldMk cId="3132473303" sldId="283"/>
            <ac:spMk id="3" creationId="{DBFB1406-3355-E47D-699F-F032D44E51E0}"/>
          </ac:spMkLst>
        </pc:spChg>
        <pc:spChg chg="mod">
          <ac:chgData name="Adrián Ferreiro" userId="a2fb5eaf6f4f29f4" providerId="LiveId" clId="{3FC21741-7C9E-4A65-9536-389FE06A8D4E}" dt="2024-01-06T20:07:30.145" v="290" actId="20577"/>
          <ac:spMkLst>
            <pc:docMk/>
            <pc:sldMk cId="3132473303" sldId="283"/>
            <ac:spMk id="4" creationId="{0FF549DA-430A-F9B8-B926-FE9C2F83ECE4}"/>
          </ac:spMkLst>
        </pc:spChg>
        <pc:spChg chg="del">
          <ac:chgData name="Adrián Ferreiro" userId="a2fb5eaf6f4f29f4" providerId="LiveId" clId="{3FC21741-7C9E-4A65-9536-389FE06A8D4E}" dt="2024-01-06T20:07:24.650" v="287" actId="478"/>
          <ac:spMkLst>
            <pc:docMk/>
            <pc:sldMk cId="3132473303" sldId="283"/>
            <ac:spMk id="6" creationId="{1CD6EDE4-F2FB-2840-942F-D75952414F8D}"/>
          </ac:spMkLst>
        </pc:spChg>
        <pc:spChg chg="del">
          <ac:chgData name="Adrián Ferreiro" userId="a2fb5eaf6f4f29f4" providerId="LiveId" clId="{3FC21741-7C9E-4A65-9536-389FE06A8D4E}" dt="2024-01-06T20:08:12.266" v="301" actId="478"/>
          <ac:spMkLst>
            <pc:docMk/>
            <pc:sldMk cId="3132473303" sldId="283"/>
            <ac:spMk id="7" creationId="{152C5F73-2044-F942-3DB2-5AF3C244BC23}"/>
          </ac:spMkLst>
        </pc:spChg>
        <pc:spChg chg="mod">
          <ac:chgData name="Adrián Ferreiro" userId="a2fb5eaf6f4f29f4" providerId="LiveId" clId="{3FC21741-7C9E-4A65-9536-389FE06A8D4E}" dt="2024-01-06T20:04:42.236" v="259" actId="1076"/>
          <ac:spMkLst>
            <pc:docMk/>
            <pc:sldMk cId="3132473303" sldId="283"/>
            <ac:spMk id="12" creationId="{42BA9083-9332-C090-4622-FA9FD6925D61}"/>
          </ac:spMkLst>
        </pc:spChg>
        <pc:picChg chg="del">
          <ac:chgData name="Adrián Ferreiro" userId="a2fb5eaf6f4f29f4" providerId="LiveId" clId="{3FC21741-7C9E-4A65-9536-389FE06A8D4E}" dt="2024-01-06T20:05:26.689" v="260" actId="478"/>
          <ac:picMkLst>
            <pc:docMk/>
            <pc:sldMk cId="3132473303" sldId="283"/>
            <ac:picMk id="1028" creationId="{9D4E1635-6E6F-2ED6-5F66-748FE0CBA644}"/>
          </ac:picMkLst>
        </pc:picChg>
        <pc:picChg chg="del">
          <ac:chgData name="Adrián Ferreiro" userId="a2fb5eaf6f4f29f4" providerId="LiveId" clId="{3FC21741-7C9E-4A65-9536-389FE06A8D4E}" dt="2024-01-06T20:06:54.434" v="278" actId="478"/>
          <ac:picMkLst>
            <pc:docMk/>
            <pc:sldMk cId="3132473303" sldId="283"/>
            <ac:picMk id="1032" creationId="{EBCFA271-6D55-E5FD-9211-74EEB3C8B36E}"/>
          </ac:picMkLst>
        </pc:picChg>
        <pc:picChg chg="del">
          <ac:chgData name="Adrián Ferreiro" userId="a2fb5eaf6f4f29f4" providerId="LiveId" clId="{3FC21741-7C9E-4A65-9536-389FE06A8D4E}" dt="2024-01-06T20:05:27.338" v="261" actId="478"/>
          <ac:picMkLst>
            <pc:docMk/>
            <pc:sldMk cId="3132473303" sldId="283"/>
            <ac:picMk id="1034" creationId="{3DF26489-2A81-0422-05C4-07B0203BEF19}"/>
          </ac:picMkLst>
        </pc:picChg>
        <pc:picChg chg="del">
          <ac:chgData name="Adrián Ferreiro" userId="a2fb5eaf6f4f29f4" providerId="LiveId" clId="{3FC21741-7C9E-4A65-9536-389FE06A8D4E}" dt="2024-01-06T20:07:15.138" v="282" actId="478"/>
          <ac:picMkLst>
            <pc:docMk/>
            <pc:sldMk cId="3132473303" sldId="283"/>
            <ac:picMk id="1036" creationId="{380BD8AB-673A-CA88-E771-80DEB7D033CD}"/>
          </ac:picMkLst>
        </pc:picChg>
        <pc:picChg chg="del">
          <ac:chgData name="Adrián Ferreiro" userId="a2fb5eaf6f4f29f4" providerId="LiveId" clId="{3FC21741-7C9E-4A65-9536-389FE06A8D4E}" dt="2024-01-06T20:07:50.729" v="292" actId="478"/>
          <ac:picMkLst>
            <pc:docMk/>
            <pc:sldMk cId="3132473303" sldId="283"/>
            <ac:picMk id="1038" creationId="{14F0235D-F619-C746-718A-F547BDBEAF80}"/>
          </ac:picMkLst>
        </pc:picChg>
        <pc:picChg chg="add mod">
          <ac:chgData name="Adrián Ferreiro" userId="a2fb5eaf6f4f29f4" providerId="LiveId" clId="{3FC21741-7C9E-4A65-9536-389FE06A8D4E}" dt="2024-01-06T20:06:29.311" v="272" actId="14100"/>
          <ac:picMkLst>
            <pc:docMk/>
            <pc:sldMk cId="3132473303" sldId="283"/>
            <ac:picMk id="2050" creationId="{658C8A70-0E5E-FEC4-9487-091A3A83B9FC}"/>
          </ac:picMkLst>
        </pc:picChg>
        <pc:picChg chg="add mod">
          <ac:chgData name="Adrián Ferreiro" userId="a2fb5eaf6f4f29f4" providerId="LiveId" clId="{3FC21741-7C9E-4A65-9536-389FE06A8D4E}" dt="2024-01-06T20:06:59.786" v="280" actId="1076"/>
          <ac:picMkLst>
            <pc:docMk/>
            <pc:sldMk cId="3132473303" sldId="283"/>
            <ac:picMk id="2052" creationId="{5F7F422C-E7DE-89ED-2D11-FC0B605A8A49}"/>
          </ac:picMkLst>
        </pc:picChg>
        <pc:picChg chg="add mod">
          <ac:chgData name="Adrián Ferreiro" userId="a2fb5eaf6f4f29f4" providerId="LiveId" clId="{3FC21741-7C9E-4A65-9536-389FE06A8D4E}" dt="2024-01-06T20:07:22.175" v="286" actId="1076"/>
          <ac:picMkLst>
            <pc:docMk/>
            <pc:sldMk cId="3132473303" sldId="283"/>
            <ac:picMk id="2054" creationId="{B11163BF-7A99-D48B-23E3-5FF62151DF6C}"/>
          </ac:picMkLst>
        </pc:picChg>
        <pc:picChg chg="add mod">
          <ac:chgData name="Adrián Ferreiro" userId="a2fb5eaf6f4f29f4" providerId="LiveId" clId="{3FC21741-7C9E-4A65-9536-389FE06A8D4E}" dt="2024-01-06T20:08:09.477" v="300" actId="1076"/>
          <ac:picMkLst>
            <pc:docMk/>
            <pc:sldMk cId="3132473303" sldId="283"/>
            <ac:picMk id="2056" creationId="{2745B668-BF8F-A31D-3ACB-EECC83EFEBAC}"/>
          </ac:picMkLst>
        </pc:picChg>
      </pc:sldChg>
      <pc:sldChg chg="addSp delSp modSp add mod">
        <pc:chgData name="Adrián Ferreiro" userId="a2fb5eaf6f4f29f4" providerId="LiveId" clId="{3FC21741-7C9E-4A65-9536-389FE06A8D4E}" dt="2024-01-06T20:12:02.248" v="351" actId="478"/>
        <pc:sldMkLst>
          <pc:docMk/>
          <pc:sldMk cId="2407533191" sldId="284"/>
        </pc:sldMkLst>
        <pc:spChg chg="mod">
          <ac:chgData name="Adrián Ferreiro" userId="a2fb5eaf6f4f29f4" providerId="LiveId" clId="{3FC21741-7C9E-4A65-9536-389FE06A8D4E}" dt="2024-01-06T20:10:52.769" v="335" actId="20577"/>
          <ac:spMkLst>
            <pc:docMk/>
            <pc:sldMk cId="2407533191" sldId="284"/>
            <ac:spMk id="3" creationId="{DBFB1406-3355-E47D-699F-F032D44E51E0}"/>
          </ac:spMkLst>
        </pc:spChg>
        <pc:spChg chg="mod">
          <ac:chgData name="Adrián Ferreiro" userId="a2fb5eaf6f4f29f4" providerId="LiveId" clId="{3FC21741-7C9E-4A65-9536-389FE06A8D4E}" dt="2024-01-06T20:10:55.329" v="338" actId="20577"/>
          <ac:spMkLst>
            <pc:docMk/>
            <pc:sldMk cId="2407533191" sldId="284"/>
            <ac:spMk id="4" creationId="{0FF549DA-430A-F9B8-B926-FE9C2F83ECE4}"/>
          </ac:spMkLst>
        </pc:spChg>
        <pc:spChg chg="del mod">
          <ac:chgData name="Adrián Ferreiro" userId="a2fb5eaf6f4f29f4" providerId="LiveId" clId="{3FC21741-7C9E-4A65-9536-389FE06A8D4E}" dt="2024-01-06T20:10:11.985" v="330" actId="478"/>
          <ac:spMkLst>
            <pc:docMk/>
            <pc:sldMk cId="2407533191" sldId="284"/>
            <ac:spMk id="6" creationId="{1CD6EDE4-F2FB-2840-942F-D75952414F8D}"/>
          </ac:spMkLst>
        </pc:spChg>
        <pc:spChg chg="del">
          <ac:chgData name="Adrián Ferreiro" userId="a2fb5eaf6f4f29f4" providerId="LiveId" clId="{3FC21741-7C9E-4A65-9536-389FE06A8D4E}" dt="2024-01-06T20:12:02.248" v="351" actId="478"/>
          <ac:spMkLst>
            <pc:docMk/>
            <pc:sldMk cId="2407533191" sldId="284"/>
            <ac:spMk id="7" creationId="{152C5F73-2044-F942-3DB2-5AF3C244BC23}"/>
          </ac:spMkLst>
        </pc:spChg>
        <pc:spChg chg="mod">
          <ac:chgData name="Adrián Ferreiro" userId="a2fb5eaf6f4f29f4" providerId="LiveId" clId="{3FC21741-7C9E-4A65-9536-389FE06A8D4E}" dt="2024-01-06T20:08:24.858" v="316" actId="20577"/>
          <ac:spMkLst>
            <pc:docMk/>
            <pc:sldMk cId="2407533191" sldId="284"/>
            <ac:spMk id="12" creationId="{42BA9083-9332-C090-4622-FA9FD6925D61}"/>
          </ac:spMkLst>
        </pc:spChg>
        <pc:picChg chg="add mod">
          <ac:chgData name="Adrián Ferreiro" userId="a2fb5eaf6f4f29f4" providerId="LiveId" clId="{3FC21741-7C9E-4A65-9536-389FE06A8D4E}" dt="2024-01-06T20:10:15.238" v="331" actId="1076"/>
          <ac:picMkLst>
            <pc:docMk/>
            <pc:sldMk cId="2407533191" sldId="284"/>
            <ac:picMk id="8" creationId="{69E864BF-D9C6-097C-F583-3971B6727851}"/>
          </ac:picMkLst>
        </pc:picChg>
        <pc:picChg chg="del">
          <ac:chgData name="Adrián Ferreiro" userId="a2fb5eaf6f4f29f4" providerId="LiveId" clId="{3FC21741-7C9E-4A65-9536-389FE06A8D4E}" dt="2024-01-06T20:09:39.880" v="321" actId="478"/>
          <ac:picMkLst>
            <pc:docMk/>
            <pc:sldMk cId="2407533191" sldId="284"/>
            <ac:picMk id="1028" creationId="{9D4E1635-6E6F-2ED6-5F66-748FE0CBA644}"/>
          </ac:picMkLst>
        </pc:picChg>
        <pc:picChg chg="del">
          <ac:chgData name="Adrián Ferreiro" userId="a2fb5eaf6f4f29f4" providerId="LiveId" clId="{3FC21741-7C9E-4A65-9536-389FE06A8D4E}" dt="2024-01-06T20:09:59.904" v="322" actId="478"/>
          <ac:picMkLst>
            <pc:docMk/>
            <pc:sldMk cId="2407533191" sldId="284"/>
            <ac:picMk id="1030" creationId="{BA0DB807-2BFE-7190-D7C9-48F3930565A1}"/>
          </ac:picMkLst>
        </pc:picChg>
        <pc:picChg chg="del">
          <ac:chgData name="Adrián Ferreiro" userId="a2fb5eaf6f4f29f4" providerId="LiveId" clId="{3FC21741-7C9E-4A65-9536-389FE06A8D4E}" dt="2024-01-06T20:11:21.192" v="339" actId="478"/>
          <ac:picMkLst>
            <pc:docMk/>
            <pc:sldMk cId="2407533191" sldId="284"/>
            <ac:picMk id="1032" creationId="{EBCFA271-6D55-E5FD-9211-74EEB3C8B36E}"/>
          </ac:picMkLst>
        </pc:picChg>
        <pc:picChg chg="del">
          <ac:chgData name="Adrián Ferreiro" userId="a2fb5eaf6f4f29f4" providerId="LiveId" clId="{3FC21741-7C9E-4A65-9536-389FE06A8D4E}" dt="2024-01-06T20:09:38.953" v="320" actId="478"/>
          <ac:picMkLst>
            <pc:docMk/>
            <pc:sldMk cId="2407533191" sldId="284"/>
            <ac:picMk id="1034" creationId="{3DF26489-2A81-0422-05C4-07B0203BEF19}"/>
          </ac:picMkLst>
        </pc:picChg>
        <pc:picChg chg="del">
          <ac:chgData name="Adrián Ferreiro" userId="a2fb5eaf6f4f29f4" providerId="LiveId" clId="{3FC21741-7C9E-4A65-9536-389FE06A8D4E}" dt="2024-01-06T20:10:09.568" v="328" actId="478"/>
          <ac:picMkLst>
            <pc:docMk/>
            <pc:sldMk cId="2407533191" sldId="284"/>
            <ac:picMk id="1036" creationId="{380BD8AB-673A-CA88-E771-80DEB7D033CD}"/>
          </ac:picMkLst>
        </pc:picChg>
        <pc:picChg chg="del">
          <ac:chgData name="Adrián Ferreiro" userId="a2fb5eaf6f4f29f4" providerId="LiveId" clId="{3FC21741-7C9E-4A65-9536-389FE06A8D4E}" dt="2024-01-06T20:11:51.801" v="346" actId="478"/>
          <ac:picMkLst>
            <pc:docMk/>
            <pc:sldMk cId="2407533191" sldId="284"/>
            <ac:picMk id="1038" creationId="{14F0235D-F619-C746-718A-F547BDBEAF80}"/>
          </ac:picMkLst>
        </pc:picChg>
        <pc:picChg chg="add mod">
          <ac:chgData name="Adrián Ferreiro" userId="a2fb5eaf6f4f29f4" providerId="LiveId" clId="{3FC21741-7C9E-4A65-9536-389FE06A8D4E}" dt="2024-01-06T20:09:37.922" v="319" actId="1076"/>
          <ac:picMkLst>
            <pc:docMk/>
            <pc:sldMk cId="2407533191" sldId="284"/>
            <ac:picMk id="3074" creationId="{B4246558-FC70-EE53-B450-16ACEE269479}"/>
          </ac:picMkLst>
        </pc:picChg>
        <pc:picChg chg="add mod">
          <ac:chgData name="Adrián Ferreiro" userId="a2fb5eaf6f4f29f4" providerId="LiveId" clId="{3FC21741-7C9E-4A65-9536-389FE06A8D4E}" dt="2024-01-06T20:10:06.027" v="325" actId="1076"/>
          <ac:picMkLst>
            <pc:docMk/>
            <pc:sldMk cId="2407533191" sldId="284"/>
            <ac:picMk id="3076" creationId="{2AE6C0ED-E9F3-8CA7-3742-289216295E31}"/>
          </ac:picMkLst>
        </pc:picChg>
        <pc:picChg chg="add mod">
          <ac:chgData name="Adrián Ferreiro" userId="a2fb5eaf6f4f29f4" providerId="LiveId" clId="{3FC21741-7C9E-4A65-9536-389FE06A8D4E}" dt="2024-01-06T20:11:35.682" v="345" actId="1076"/>
          <ac:picMkLst>
            <pc:docMk/>
            <pc:sldMk cId="2407533191" sldId="284"/>
            <ac:picMk id="3078" creationId="{D2E59EAB-F398-BC06-732A-1C45F64EAE69}"/>
          </ac:picMkLst>
        </pc:picChg>
        <pc:picChg chg="add mod">
          <ac:chgData name="Adrián Ferreiro" userId="a2fb5eaf6f4f29f4" providerId="LiveId" clId="{3FC21741-7C9E-4A65-9536-389FE06A8D4E}" dt="2024-01-06T20:11:58.706" v="350" actId="1076"/>
          <ac:picMkLst>
            <pc:docMk/>
            <pc:sldMk cId="2407533191" sldId="284"/>
            <ac:picMk id="3080" creationId="{3DA556C9-FF8D-C285-30F9-1A3C4EE1579E}"/>
          </ac:picMkLst>
        </pc:picChg>
      </pc:sldChg>
      <pc:sldChg chg="addSp delSp modSp add mod">
        <pc:chgData name="Adrián Ferreiro" userId="a2fb5eaf6f4f29f4" providerId="LiveId" clId="{3FC21741-7C9E-4A65-9536-389FE06A8D4E}" dt="2024-01-06T20:17:47.916" v="415" actId="1076"/>
        <pc:sldMkLst>
          <pc:docMk/>
          <pc:sldMk cId="2313966785" sldId="285"/>
        </pc:sldMkLst>
        <pc:spChg chg="mod">
          <ac:chgData name="Adrián Ferreiro" userId="a2fb5eaf6f4f29f4" providerId="LiveId" clId="{3FC21741-7C9E-4A65-9536-389FE06A8D4E}" dt="2024-01-06T20:16:49.567" v="401" actId="20577"/>
          <ac:spMkLst>
            <pc:docMk/>
            <pc:sldMk cId="2313966785" sldId="285"/>
            <ac:spMk id="3" creationId="{DBFB1406-3355-E47D-699F-F032D44E51E0}"/>
          </ac:spMkLst>
        </pc:spChg>
        <pc:spChg chg="mod">
          <ac:chgData name="Adrián Ferreiro" userId="a2fb5eaf6f4f29f4" providerId="LiveId" clId="{3FC21741-7C9E-4A65-9536-389FE06A8D4E}" dt="2024-01-06T20:16:53.592" v="405" actId="20577"/>
          <ac:spMkLst>
            <pc:docMk/>
            <pc:sldMk cId="2313966785" sldId="285"/>
            <ac:spMk id="4" creationId="{0FF549DA-430A-F9B8-B926-FE9C2F83ECE4}"/>
          </ac:spMkLst>
        </pc:spChg>
        <pc:spChg chg="mod">
          <ac:chgData name="Adrián Ferreiro" userId="a2fb5eaf6f4f29f4" providerId="LiveId" clId="{3FC21741-7C9E-4A65-9536-389FE06A8D4E}" dt="2024-01-06T20:13:36.528" v="381" actId="1076"/>
          <ac:spMkLst>
            <pc:docMk/>
            <pc:sldMk cId="2313966785" sldId="285"/>
            <ac:spMk id="12" creationId="{42BA9083-9332-C090-4622-FA9FD6925D61}"/>
          </ac:spMkLst>
        </pc:spChg>
        <pc:picChg chg="add mod">
          <ac:chgData name="Adrián Ferreiro" userId="a2fb5eaf6f4f29f4" providerId="LiveId" clId="{3FC21741-7C9E-4A65-9536-389FE06A8D4E}" dt="2024-01-06T20:16:44.320" v="397" actId="1076"/>
          <ac:picMkLst>
            <pc:docMk/>
            <pc:sldMk cId="2313966785" sldId="285"/>
            <ac:picMk id="6" creationId="{A32845E6-AC14-26D9-3F03-62A57089A14A}"/>
          </ac:picMkLst>
        </pc:picChg>
        <pc:picChg chg="del">
          <ac:chgData name="Adrián Ferreiro" userId="a2fb5eaf6f4f29f4" providerId="LiveId" clId="{3FC21741-7C9E-4A65-9536-389FE06A8D4E}" dt="2024-01-06T20:16:35.727" v="391" actId="478"/>
          <ac:picMkLst>
            <pc:docMk/>
            <pc:sldMk cId="2313966785" sldId="285"/>
            <ac:picMk id="8" creationId="{69E864BF-D9C6-097C-F583-3971B6727851}"/>
          </ac:picMkLst>
        </pc:picChg>
        <pc:picChg chg="del mod">
          <ac:chgData name="Adrián Ferreiro" userId="a2fb5eaf6f4f29f4" providerId="LiveId" clId="{3FC21741-7C9E-4A65-9536-389FE06A8D4E}" dt="2024-01-06T20:16:03.920" v="385" actId="478"/>
          <ac:picMkLst>
            <pc:docMk/>
            <pc:sldMk cId="2313966785" sldId="285"/>
            <ac:picMk id="3074" creationId="{B4246558-FC70-EE53-B450-16ACEE269479}"/>
          </ac:picMkLst>
        </pc:picChg>
        <pc:picChg chg="del">
          <ac:chgData name="Adrián Ferreiro" userId="a2fb5eaf6f4f29f4" providerId="LiveId" clId="{3FC21741-7C9E-4A65-9536-389FE06A8D4E}" dt="2024-01-06T20:16:33.911" v="390" actId="478"/>
          <ac:picMkLst>
            <pc:docMk/>
            <pc:sldMk cId="2313966785" sldId="285"/>
            <ac:picMk id="3076" creationId="{2AE6C0ED-E9F3-8CA7-3742-289216295E31}"/>
          </ac:picMkLst>
        </pc:picChg>
        <pc:picChg chg="del">
          <ac:chgData name="Adrián Ferreiro" userId="a2fb5eaf6f4f29f4" providerId="LiveId" clId="{3FC21741-7C9E-4A65-9536-389FE06A8D4E}" dt="2024-01-06T20:17:18.792" v="406" actId="478"/>
          <ac:picMkLst>
            <pc:docMk/>
            <pc:sldMk cId="2313966785" sldId="285"/>
            <ac:picMk id="3078" creationId="{D2E59EAB-F398-BC06-732A-1C45F64EAE69}"/>
          </ac:picMkLst>
        </pc:picChg>
        <pc:picChg chg="del">
          <ac:chgData name="Adrián Ferreiro" userId="a2fb5eaf6f4f29f4" providerId="LiveId" clId="{3FC21741-7C9E-4A65-9536-389FE06A8D4E}" dt="2024-01-06T20:17:43.063" v="412" actId="478"/>
          <ac:picMkLst>
            <pc:docMk/>
            <pc:sldMk cId="2313966785" sldId="285"/>
            <ac:picMk id="3080" creationId="{3DA556C9-FF8D-C285-30F9-1A3C4EE1579E}"/>
          </ac:picMkLst>
        </pc:picChg>
        <pc:picChg chg="add mod">
          <ac:chgData name="Adrián Ferreiro" userId="a2fb5eaf6f4f29f4" providerId="LiveId" clId="{3FC21741-7C9E-4A65-9536-389FE06A8D4E}" dt="2024-01-06T20:16:11.465" v="389" actId="1076"/>
          <ac:picMkLst>
            <pc:docMk/>
            <pc:sldMk cId="2313966785" sldId="285"/>
            <ac:picMk id="4098" creationId="{070DE1C6-A13C-A3DF-477B-84D019D1A2D4}"/>
          </ac:picMkLst>
        </pc:picChg>
        <pc:picChg chg="add mod">
          <ac:chgData name="Adrián Ferreiro" userId="a2fb5eaf6f4f29f4" providerId="LiveId" clId="{3FC21741-7C9E-4A65-9536-389FE06A8D4E}" dt="2024-01-06T20:16:41.136" v="395" actId="1076"/>
          <ac:picMkLst>
            <pc:docMk/>
            <pc:sldMk cId="2313966785" sldId="285"/>
            <ac:picMk id="4100" creationId="{7D6412C0-6283-4A70-5D92-146AEADF11D6}"/>
          </ac:picMkLst>
        </pc:picChg>
        <pc:picChg chg="add mod">
          <ac:chgData name="Adrián Ferreiro" userId="a2fb5eaf6f4f29f4" providerId="LiveId" clId="{3FC21741-7C9E-4A65-9536-389FE06A8D4E}" dt="2024-01-06T20:17:29.211" v="411" actId="1076"/>
          <ac:picMkLst>
            <pc:docMk/>
            <pc:sldMk cId="2313966785" sldId="285"/>
            <ac:picMk id="4102" creationId="{53956727-5351-225F-8AC4-8667B4187A0F}"/>
          </ac:picMkLst>
        </pc:picChg>
        <pc:picChg chg="add mod">
          <ac:chgData name="Adrián Ferreiro" userId="a2fb5eaf6f4f29f4" providerId="LiveId" clId="{3FC21741-7C9E-4A65-9536-389FE06A8D4E}" dt="2024-01-06T20:17:47.916" v="415" actId="1076"/>
          <ac:picMkLst>
            <pc:docMk/>
            <pc:sldMk cId="2313966785" sldId="285"/>
            <ac:picMk id="4104" creationId="{C61D9DDE-84DA-FA34-2EEB-78CAEA87AD37}"/>
          </ac:picMkLst>
        </pc:picChg>
      </pc:sldChg>
      <pc:sldChg chg="addSp delSp modSp add mod ord">
        <pc:chgData name="Adrián Ferreiro" userId="a2fb5eaf6f4f29f4" providerId="LiveId" clId="{3FC21741-7C9E-4A65-9536-389FE06A8D4E}" dt="2024-01-06T21:48:53.026" v="1148" actId="14100"/>
        <pc:sldMkLst>
          <pc:docMk/>
          <pc:sldMk cId="1101232176" sldId="286"/>
        </pc:sldMkLst>
        <pc:spChg chg="mod">
          <ac:chgData name="Adrián Ferreiro" userId="a2fb5eaf6f4f29f4" providerId="LiveId" clId="{3FC21741-7C9E-4A65-9536-389FE06A8D4E}" dt="2024-01-06T21:44:47.019" v="503" actId="1076"/>
          <ac:spMkLst>
            <pc:docMk/>
            <pc:sldMk cId="1101232176" sldId="286"/>
            <ac:spMk id="2" creationId="{D6E006F0-66EC-B7B9-6B0F-B152FCCF9B94}"/>
          </ac:spMkLst>
        </pc:spChg>
        <pc:spChg chg="mod">
          <ac:chgData name="Adrián Ferreiro" userId="a2fb5eaf6f4f29f4" providerId="LiveId" clId="{3FC21741-7C9E-4A65-9536-389FE06A8D4E}" dt="2024-01-06T21:45:04.865" v="548" actId="1076"/>
          <ac:spMkLst>
            <pc:docMk/>
            <pc:sldMk cId="1101232176" sldId="286"/>
            <ac:spMk id="12" creationId="{42BA9083-9332-C090-4622-FA9FD6925D61}"/>
          </ac:spMkLst>
        </pc:spChg>
        <pc:spChg chg="mod">
          <ac:chgData name="Adrián Ferreiro" userId="a2fb5eaf6f4f29f4" providerId="LiveId" clId="{3FC21741-7C9E-4A65-9536-389FE06A8D4E}" dt="2024-01-06T21:48:53.026" v="1148" actId="14100"/>
          <ac:spMkLst>
            <pc:docMk/>
            <pc:sldMk cId="1101232176" sldId="286"/>
            <ac:spMk id="13" creationId="{CA188066-35A5-BA31-C437-8C594858D8A0}"/>
          </ac:spMkLst>
        </pc:spChg>
        <pc:picChg chg="add del mod">
          <ac:chgData name="Adrián Ferreiro" userId="a2fb5eaf6f4f29f4" providerId="LiveId" clId="{3FC21741-7C9E-4A65-9536-389FE06A8D4E}" dt="2024-01-06T21:42:17.246" v="435" actId="478"/>
          <ac:picMkLst>
            <pc:docMk/>
            <pc:sldMk cId="1101232176" sldId="286"/>
            <ac:picMk id="4" creationId="{23FEFC93-21EB-FB8E-E2E7-590D2C4DADD8}"/>
          </ac:picMkLst>
        </pc:picChg>
        <pc:picChg chg="add mod ord">
          <ac:chgData name="Adrián Ferreiro" userId="a2fb5eaf6f4f29f4" providerId="LiveId" clId="{3FC21741-7C9E-4A65-9536-389FE06A8D4E}" dt="2024-01-06T21:42:37.453" v="445" actId="167"/>
          <ac:picMkLst>
            <pc:docMk/>
            <pc:sldMk cId="1101232176" sldId="286"/>
            <ac:picMk id="7" creationId="{34BF7F05-1B04-8EE6-9CBE-C5133DA83CC1}"/>
          </ac:picMkLst>
        </pc:picChg>
        <pc:picChg chg="del">
          <ac:chgData name="Adrián Ferreiro" userId="a2fb5eaf6f4f29f4" providerId="LiveId" clId="{3FC21741-7C9E-4A65-9536-389FE06A8D4E}" dt="2024-01-06T21:19:43.636" v="427" actId="478"/>
          <ac:picMkLst>
            <pc:docMk/>
            <pc:sldMk cId="1101232176" sldId="286"/>
            <ac:picMk id="8" creationId="{D49D57D1-2956-59FC-FAD9-A5732C9AFC93}"/>
          </ac:picMkLst>
        </pc:picChg>
        <pc:picChg chg="add mod">
          <ac:chgData name="Adrián Ferreiro" userId="a2fb5eaf6f4f29f4" providerId="LiveId" clId="{3FC21741-7C9E-4A65-9536-389FE06A8D4E}" dt="2024-01-06T21:47:28.376" v="825" actId="1076"/>
          <ac:picMkLst>
            <pc:docMk/>
            <pc:sldMk cId="1101232176" sldId="286"/>
            <ac:picMk id="10" creationId="{4BA9BF92-E99C-318F-1C69-7167B39BD3D7}"/>
          </ac:picMkLst>
        </pc:picChg>
        <pc:picChg chg="mod ord modCrop">
          <ac:chgData name="Adrián Ferreiro" userId="a2fb5eaf6f4f29f4" providerId="LiveId" clId="{3FC21741-7C9E-4A65-9536-389FE06A8D4E}" dt="2024-01-06T21:43:18.868" v="452" actId="732"/>
          <ac:picMkLst>
            <pc:docMk/>
            <pc:sldMk cId="1101232176" sldId="286"/>
            <ac:picMk id="11" creationId="{AE06037C-DED6-21A3-3D37-18BE47F66738}"/>
          </ac:picMkLst>
        </pc:picChg>
      </pc:sldChg>
      <pc:sldChg chg="addSp delSp modSp add mod">
        <pc:chgData name="Adrián Ferreiro" userId="a2fb5eaf6f4f29f4" providerId="LiveId" clId="{3FC21741-7C9E-4A65-9536-389FE06A8D4E}" dt="2024-01-09T19:28:21.074" v="2119" actId="20577"/>
        <pc:sldMkLst>
          <pc:docMk/>
          <pc:sldMk cId="1688533152" sldId="287"/>
        </pc:sldMkLst>
        <pc:spChg chg="mod">
          <ac:chgData name="Adrián Ferreiro" userId="a2fb5eaf6f4f29f4" providerId="LiveId" clId="{3FC21741-7C9E-4A65-9536-389FE06A8D4E}" dt="2024-01-06T21:49:21.699" v="1177" actId="1076"/>
          <ac:spMkLst>
            <pc:docMk/>
            <pc:sldMk cId="1688533152" sldId="287"/>
            <ac:spMk id="12" creationId="{42BA9083-9332-C090-4622-FA9FD6925D61}"/>
          </ac:spMkLst>
        </pc:spChg>
        <pc:spChg chg="mod">
          <ac:chgData name="Adrián Ferreiro" userId="a2fb5eaf6f4f29f4" providerId="LiveId" clId="{3FC21741-7C9E-4A65-9536-389FE06A8D4E}" dt="2024-01-09T19:28:21.074" v="2119" actId="20577"/>
          <ac:spMkLst>
            <pc:docMk/>
            <pc:sldMk cId="1688533152" sldId="287"/>
            <ac:spMk id="13" creationId="{CA188066-35A5-BA31-C437-8C594858D8A0}"/>
          </ac:spMkLst>
        </pc:spChg>
        <pc:picChg chg="add del mod ord">
          <ac:chgData name="Adrián Ferreiro" userId="a2fb5eaf6f4f29f4" providerId="LiveId" clId="{3FC21741-7C9E-4A65-9536-389FE06A8D4E}" dt="2024-01-06T21:57:23.885" v="1197" actId="22"/>
          <ac:picMkLst>
            <pc:docMk/>
            <pc:sldMk cId="1688533152" sldId="287"/>
            <ac:picMk id="4" creationId="{8CD8C7F9-ABA3-E444-B9A6-2F37427F8705}"/>
          </ac:picMkLst>
        </pc:picChg>
        <pc:picChg chg="add del mod">
          <ac:chgData name="Adrián Ferreiro" userId="a2fb5eaf6f4f29f4" providerId="LiveId" clId="{3FC21741-7C9E-4A65-9536-389FE06A8D4E}" dt="2024-01-06T21:57:51.595" v="1207" actId="478"/>
          <ac:picMkLst>
            <pc:docMk/>
            <pc:sldMk cId="1688533152" sldId="287"/>
            <ac:picMk id="7" creationId="{34BF7F05-1B04-8EE6-9CBE-C5133DA83CC1}"/>
          </ac:picMkLst>
        </pc:picChg>
        <pc:picChg chg="add mod ord">
          <ac:chgData name="Adrián Ferreiro" userId="a2fb5eaf6f4f29f4" providerId="LiveId" clId="{3FC21741-7C9E-4A65-9536-389FE06A8D4E}" dt="2024-01-06T21:57:48.390" v="1205" actId="167"/>
          <ac:picMkLst>
            <pc:docMk/>
            <pc:sldMk cId="1688533152" sldId="287"/>
            <ac:picMk id="8" creationId="{2C3DB311-003F-16E5-BA70-1EC374B10E9C}"/>
          </ac:picMkLst>
        </pc:picChg>
        <pc:picChg chg="del">
          <ac:chgData name="Adrián Ferreiro" userId="a2fb5eaf6f4f29f4" providerId="LiveId" clId="{3FC21741-7C9E-4A65-9536-389FE06A8D4E}" dt="2024-01-06T22:00:02.171" v="1328" actId="478"/>
          <ac:picMkLst>
            <pc:docMk/>
            <pc:sldMk cId="1688533152" sldId="287"/>
            <ac:picMk id="10" creationId="{4BA9BF92-E99C-318F-1C69-7167B39BD3D7}"/>
          </ac:picMkLst>
        </pc:picChg>
        <pc:picChg chg="mod ord">
          <ac:chgData name="Adrián Ferreiro" userId="a2fb5eaf6f4f29f4" providerId="LiveId" clId="{3FC21741-7C9E-4A65-9536-389FE06A8D4E}" dt="2024-01-06T21:57:30.890" v="1200" actId="167"/>
          <ac:picMkLst>
            <pc:docMk/>
            <pc:sldMk cId="1688533152" sldId="287"/>
            <ac:picMk id="11" creationId="{AE06037C-DED6-21A3-3D37-18BE47F66738}"/>
          </ac:picMkLst>
        </pc:picChg>
      </pc:sldChg>
      <pc:sldChg chg="addSp delSp modSp add mod">
        <pc:chgData name="Adrián Ferreiro" userId="a2fb5eaf6f4f29f4" providerId="LiveId" clId="{3FC21741-7C9E-4A65-9536-389FE06A8D4E}" dt="2024-01-07T13:05:12.063" v="1370" actId="14100"/>
        <pc:sldMkLst>
          <pc:docMk/>
          <pc:sldMk cId="2604854176" sldId="288"/>
        </pc:sldMkLst>
        <pc:spChg chg="add mod">
          <ac:chgData name="Adrián Ferreiro" userId="a2fb5eaf6f4f29f4" providerId="LiveId" clId="{3FC21741-7C9E-4A65-9536-389FE06A8D4E}" dt="2024-01-07T13:04:57.914" v="1366" actId="13822"/>
          <ac:spMkLst>
            <pc:docMk/>
            <pc:sldMk cId="2604854176" sldId="288"/>
            <ac:spMk id="6" creationId="{8CB8658E-91B7-F9F9-2750-787C008E1439}"/>
          </ac:spMkLst>
        </pc:spChg>
        <pc:spChg chg="mod">
          <ac:chgData name="Adrián Ferreiro" userId="a2fb5eaf6f4f29f4" providerId="LiveId" clId="{3FC21741-7C9E-4A65-9536-389FE06A8D4E}" dt="2024-01-06T22:05:50.131" v="1338" actId="1076"/>
          <ac:spMkLst>
            <pc:docMk/>
            <pc:sldMk cId="2604854176" sldId="288"/>
            <ac:spMk id="12" creationId="{42BA9083-9332-C090-4622-FA9FD6925D61}"/>
          </ac:spMkLst>
        </pc:spChg>
        <pc:spChg chg="del mod">
          <ac:chgData name="Adrián Ferreiro" userId="a2fb5eaf6f4f29f4" providerId="LiveId" clId="{3FC21741-7C9E-4A65-9536-389FE06A8D4E}" dt="2024-01-06T22:05:27.697" v="1333" actId="478"/>
          <ac:spMkLst>
            <pc:docMk/>
            <pc:sldMk cId="2604854176" sldId="288"/>
            <ac:spMk id="13" creationId="{CA188066-35A5-BA31-C437-8C594858D8A0}"/>
          </ac:spMkLst>
        </pc:spChg>
        <pc:picChg chg="add mod ord">
          <ac:chgData name="Adrián Ferreiro" userId="a2fb5eaf6f4f29f4" providerId="LiveId" clId="{3FC21741-7C9E-4A65-9536-389FE06A8D4E}" dt="2024-01-07T13:02:03.172" v="1350" actId="167"/>
          <ac:picMkLst>
            <pc:docMk/>
            <pc:sldMk cId="2604854176" sldId="288"/>
            <ac:picMk id="4" creationId="{65F835C2-8DEC-DB63-2BFB-D51BD27ACE66}"/>
          </ac:picMkLst>
        </pc:picChg>
        <pc:picChg chg="del">
          <ac:chgData name="Adrián Ferreiro" userId="a2fb5eaf6f4f29f4" providerId="LiveId" clId="{3FC21741-7C9E-4A65-9536-389FE06A8D4E}" dt="2024-01-07T13:01:32.810" v="1339" actId="478"/>
          <ac:picMkLst>
            <pc:docMk/>
            <pc:sldMk cId="2604854176" sldId="288"/>
            <ac:picMk id="8" creationId="{2C3DB311-003F-16E5-BA70-1EC374B10E9C}"/>
          </ac:picMkLst>
        </pc:picChg>
        <pc:picChg chg="add del mod">
          <ac:chgData name="Adrián Ferreiro" userId="a2fb5eaf6f4f29f4" providerId="LiveId" clId="{3FC21741-7C9E-4A65-9536-389FE06A8D4E}" dt="2024-01-07T13:04:45.857" v="1362" actId="478"/>
          <ac:picMkLst>
            <pc:docMk/>
            <pc:sldMk cId="2604854176" sldId="288"/>
            <ac:picMk id="9" creationId="{2E360B3E-5746-712B-016D-DA9FDD1D7D9B}"/>
          </ac:picMkLst>
        </pc:picChg>
        <pc:picChg chg="mod">
          <ac:chgData name="Adrián Ferreiro" userId="a2fb5eaf6f4f29f4" providerId="LiveId" clId="{3FC21741-7C9E-4A65-9536-389FE06A8D4E}" dt="2024-01-07T13:01:58.450" v="1348" actId="1076"/>
          <ac:picMkLst>
            <pc:docMk/>
            <pc:sldMk cId="2604854176" sldId="288"/>
            <ac:picMk id="11" creationId="{AE06037C-DED6-21A3-3D37-18BE47F66738}"/>
          </ac:picMkLst>
        </pc:picChg>
        <pc:picChg chg="add mod">
          <ac:chgData name="Adrián Ferreiro" userId="a2fb5eaf6f4f29f4" providerId="LiveId" clId="{3FC21741-7C9E-4A65-9536-389FE06A8D4E}" dt="2024-01-07T13:05:12.063" v="1370" actId="14100"/>
          <ac:picMkLst>
            <pc:docMk/>
            <pc:sldMk cId="2604854176" sldId="288"/>
            <ac:picMk id="13" creationId="{188C40EE-E069-4FD2-BE81-4F893773D75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15463DB-894F-4ED8-9C31-59EB7731BD01}" type="datetime1">
              <a:rPr lang="es-ES" smtClean="0"/>
              <a:t>07/01/2024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EBC1D5-B3EF-4A13-8CDE-7F28DE69B96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9014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D9B6AE8-9590-4439-B68E-F066EA2CD2B3}" type="datetime1">
              <a:rPr lang="es-ES" noProof="0" smtClean="0"/>
              <a:t>07/01/2024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D34AC2-3728-4A8B-B58F-6888FAEC3D20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656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768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049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0707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1356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8636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3113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6273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5528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3998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6742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9480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3348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4403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07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66B553-E828-4BDA-AFD9-B9949FAF5D6C}" type="datetime1">
              <a:rPr lang="es-ES" noProof="0" smtClean="0"/>
              <a:t>07/01/2024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636E8F-3192-4F60-A1B7-05BF174F2222}" type="datetime1">
              <a:rPr lang="es-ES" noProof="0" smtClean="0"/>
              <a:t>07/01/2024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E1FE23-066F-4408-A06D-2C8918FC8BB9}" type="datetime1">
              <a:rPr lang="es-ES" noProof="0" smtClean="0"/>
              <a:t>07/01/2024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D6A35A-5581-4F29-A277-B5480A989FD4}" type="datetime1">
              <a:rPr lang="es-ES" noProof="0" smtClean="0"/>
              <a:t>07/01/2024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EB02A8-80ED-42B9-A17A-F275DB22A3B4}" type="datetime1">
              <a:rPr lang="es-ES" noProof="0" smtClean="0"/>
              <a:t>07/01/2024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0998BE-A100-4963-B991-81E54F113450}" type="datetime1">
              <a:rPr lang="es-ES" noProof="0" smtClean="0"/>
              <a:t>07/01/2024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4C4E6B-E0DB-45D2-83C8-D85342B59DF9}" type="datetime1">
              <a:rPr lang="es-ES" noProof="0" smtClean="0"/>
              <a:t>07/01/2024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6F9301-EAA9-4E7F-872B-33771E82671F}" type="datetime1">
              <a:rPr lang="es-ES" noProof="0" smtClean="0"/>
              <a:t>07/01/2024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4C748B-9D03-4933-A5D4-05A85B3DD5B6}" type="datetime1">
              <a:rPr lang="es-ES" noProof="0" smtClean="0"/>
              <a:t>07/01/2024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F36E7D-FA8F-4377-9A89-97729BA54D8F}" type="datetime1">
              <a:rPr lang="es-ES" noProof="0" smtClean="0"/>
              <a:t>07/01/2024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6C01FD-057B-4BA8-87DE-14489FFFADB3}" type="datetime1">
              <a:rPr lang="es-ES" noProof="0" smtClean="0"/>
              <a:t>07/01/2024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6" name="Forma libre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" name="Forma libre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DDD68F-C0B1-4308-9105-6B7689BDD1E9}" type="datetime1">
              <a:rPr lang="es-ES" noProof="0" smtClean="0"/>
              <a:t>07/01/2024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C2C0A6F-99A2-49AA-97F8-A408D789822B}" type="datetime1">
              <a:rPr lang="es-ES" noProof="0" smtClean="0"/>
              <a:t>07/01/2024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2.jpe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0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0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5.jpe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12" Type="http://schemas.openxmlformats.org/officeDocument/2006/relationships/image" Target="../media/image5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5" Type="http://schemas.openxmlformats.org/officeDocument/2006/relationships/image" Target="../media/image47.jpeg"/><Relationship Id="rId10" Type="http://schemas.openxmlformats.org/officeDocument/2006/relationships/image" Target="../media/image52.jpeg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Estadio de fútbol&#10;&#10;Descripción generada automáticamente">
            <a:extLst>
              <a:ext uri="{FF2B5EF4-FFF2-40B4-BE49-F238E27FC236}">
                <a16:creationId xmlns:a16="http://schemas.microsoft.com/office/drawing/2014/main" id="{F845FCA3-81D2-6F0C-625A-78D0E3349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0144"/>
          </a:xfrm>
          <a:prstGeom prst="rect">
            <a:avLst/>
          </a:prstGeom>
        </p:spPr>
      </p:pic>
      <p:sp>
        <p:nvSpPr>
          <p:cNvPr id="19" name="Rectángulo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970144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Cuadro de texto 6"/>
          <p:cNvSpPr txBox="1"/>
          <p:nvPr/>
        </p:nvSpPr>
        <p:spPr>
          <a:xfrm>
            <a:off x="1335081" y="2707933"/>
            <a:ext cx="952183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s-ES" sz="4400" b="1" dirty="0">
                <a:solidFill>
                  <a:schemeClr val="bg1"/>
                </a:solidFill>
                <a:latin typeface="+mj-lt"/>
              </a:rPr>
              <a:t>Evolución de goles internacionales</a:t>
            </a:r>
          </a:p>
        </p:txBody>
      </p:sp>
      <p:sp>
        <p:nvSpPr>
          <p:cNvPr id="21" name="Cuadro de texto 20"/>
          <p:cNvSpPr txBox="1"/>
          <p:nvPr/>
        </p:nvSpPr>
        <p:spPr>
          <a:xfrm>
            <a:off x="5032599" y="3591267"/>
            <a:ext cx="212680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s-ES" sz="2000" dirty="0">
                <a:solidFill>
                  <a:schemeClr val="bg1"/>
                </a:solidFill>
              </a:rPr>
              <a:t>EDA Adrian Ferreiro</a:t>
            </a:r>
          </a:p>
        </p:txBody>
      </p:sp>
      <p:sp>
        <p:nvSpPr>
          <p:cNvPr id="3" name="Título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uánto mide un campo de fútbol">
            <a:extLst>
              <a:ext uri="{FF2B5EF4-FFF2-40B4-BE49-F238E27FC236}">
                <a16:creationId xmlns:a16="http://schemas.microsoft.com/office/drawing/2014/main" id="{941BE546-5815-2B26-D207-6FB6F87CD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5" b="7328"/>
          <a:stretch/>
        </p:blipFill>
        <p:spPr bwMode="auto">
          <a:xfrm>
            <a:off x="525261" y="1903934"/>
            <a:ext cx="11141476" cy="457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E06037C-DED6-21A3-3D37-18BE47F66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7" t="6795" r="15158" b="18601"/>
          <a:stretch/>
        </p:blipFill>
        <p:spPr>
          <a:xfrm>
            <a:off x="77468" y="1505771"/>
            <a:ext cx="12037063" cy="5109980"/>
          </a:xfrm>
          <a:prstGeom prst="rect">
            <a:avLst/>
          </a:prstGeom>
        </p:spPr>
      </p:pic>
      <p:cxnSp>
        <p:nvCxnSpPr>
          <p:cNvPr id="105" name="Conector rec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2169" y="966580"/>
            <a:ext cx="358151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sp>
        <p:nvSpPr>
          <p:cNvPr id="2" name="Cuadro de texto 102">
            <a:extLst>
              <a:ext uri="{FF2B5EF4-FFF2-40B4-BE49-F238E27FC236}">
                <a16:creationId xmlns:a16="http://schemas.microsoft.com/office/drawing/2014/main" id="{D6E006F0-66EC-B7B9-6B0F-B152FCCF9B94}"/>
              </a:ext>
            </a:extLst>
          </p:cNvPr>
          <p:cNvSpPr txBox="1"/>
          <p:nvPr/>
        </p:nvSpPr>
        <p:spPr>
          <a:xfrm>
            <a:off x="-1009509" y="383453"/>
            <a:ext cx="92174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3200" dirty="0"/>
              <a:t>Goleadas más grandes de la historia</a:t>
            </a:r>
          </a:p>
        </p:txBody>
      </p:sp>
      <p:sp>
        <p:nvSpPr>
          <p:cNvPr id="12" name="Cuadro de texto 102">
            <a:extLst>
              <a:ext uri="{FF2B5EF4-FFF2-40B4-BE49-F238E27FC236}">
                <a16:creationId xmlns:a16="http://schemas.microsoft.com/office/drawing/2014/main" id="{42BA9083-9332-C090-4622-FA9FD6925D61}"/>
              </a:ext>
            </a:extLst>
          </p:cNvPr>
          <p:cNvSpPr txBox="1"/>
          <p:nvPr/>
        </p:nvSpPr>
        <p:spPr>
          <a:xfrm>
            <a:off x="-3423604" y="1131088"/>
            <a:ext cx="92174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400" b="1" dirty="0"/>
              <a:t>Eurocopa:</a:t>
            </a:r>
            <a:endParaRPr lang="es-ES" sz="3000" b="1" dirty="0"/>
          </a:p>
        </p:txBody>
      </p:sp>
      <p:pic>
        <p:nvPicPr>
          <p:cNvPr id="1030" name="Picture 6" descr="Wallpaper La Furia Roja, Selección Española | España futbol, España  seleccion, Seleccion española de futbol">
            <a:extLst>
              <a:ext uri="{FF2B5EF4-FFF2-40B4-BE49-F238E27FC236}">
                <a16:creationId xmlns:a16="http://schemas.microsoft.com/office/drawing/2014/main" id="{BA0DB807-2BFE-7190-D7C9-48F393056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7" t="10333" r="24618" b="9727"/>
          <a:stretch/>
        </p:blipFill>
        <p:spPr bwMode="auto">
          <a:xfrm>
            <a:off x="1619048" y="4137985"/>
            <a:ext cx="1082351" cy="161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 de texto 102">
            <a:extLst>
              <a:ext uri="{FF2B5EF4-FFF2-40B4-BE49-F238E27FC236}">
                <a16:creationId xmlns:a16="http://schemas.microsoft.com/office/drawing/2014/main" id="{DBFB1406-3355-E47D-699F-F032D44E51E0}"/>
              </a:ext>
            </a:extLst>
          </p:cNvPr>
          <p:cNvSpPr txBox="1"/>
          <p:nvPr/>
        </p:nvSpPr>
        <p:spPr>
          <a:xfrm>
            <a:off x="2701399" y="4722820"/>
            <a:ext cx="12373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4000" b="1" dirty="0">
                <a:solidFill>
                  <a:schemeClr val="bg1"/>
                </a:solidFill>
                <a:highlight>
                  <a:srgbClr val="080808"/>
                </a:highlight>
              </a:rPr>
              <a:t>12-1</a:t>
            </a:r>
          </a:p>
        </p:txBody>
      </p:sp>
      <p:sp>
        <p:nvSpPr>
          <p:cNvPr id="4" name="Cuadro de texto 102">
            <a:extLst>
              <a:ext uri="{FF2B5EF4-FFF2-40B4-BE49-F238E27FC236}">
                <a16:creationId xmlns:a16="http://schemas.microsoft.com/office/drawing/2014/main" id="{0FF549DA-430A-F9B8-B926-FE9C2F83ECE4}"/>
              </a:ext>
            </a:extLst>
          </p:cNvPr>
          <p:cNvSpPr txBox="1"/>
          <p:nvPr/>
        </p:nvSpPr>
        <p:spPr>
          <a:xfrm>
            <a:off x="7769525" y="4722820"/>
            <a:ext cx="12373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4000" b="1" dirty="0">
                <a:solidFill>
                  <a:schemeClr val="bg1"/>
                </a:solidFill>
                <a:highlight>
                  <a:srgbClr val="080808"/>
                </a:highlight>
              </a:rPr>
              <a:t>14-0</a:t>
            </a:r>
          </a:p>
        </p:txBody>
      </p:sp>
      <p:pic>
        <p:nvPicPr>
          <p:cNvPr id="2050" name="Picture 2" descr="Eurocopa 2024: Partidos clasificación para la Eurocopa 2024 hoy, 18 de  noviembre: horarios, resultados y dónde ver en Tv y online | Marca">
            <a:extLst>
              <a:ext uri="{FF2B5EF4-FFF2-40B4-BE49-F238E27FC236}">
                <a16:creationId xmlns:a16="http://schemas.microsoft.com/office/drawing/2014/main" id="{658C8A70-0E5E-FEC4-9487-091A3A83B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1" t="11432" r="25180" b="15360"/>
          <a:stretch/>
        </p:blipFill>
        <p:spPr bwMode="auto">
          <a:xfrm>
            <a:off x="4897022" y="1978049"/>
            <a:ext cx="1860976" cy="182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7F422C-E7DE-89ED-2D11-FC0B605A8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065" y="4182088"/>
            <a:ext cx="1505733" cy="152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lección nacional de Francia | Futbolpedia | Fandom">
            <a:extLst>
              <a:ext uri="{FF2B5EF4-FFF2-40B4-BE49-F238E27FC236}">
                <a16:creationId xmlns:a16="http://schemas.microsoft.com/office/drawing/2014/main" id="{B11163BF-7A99-D48B-23E3-5FF62151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186" y="4189240"/>
            <a:ext cx="913090" cy="137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a Gibraltar Federación de Fútbol cumple 125 años y lanza un nuevo logo -  Al Sol de la Costa">
            <a:extLst>
              <a:ext uri="{FF2B5EF4-FFF2-40B4-BE49-F238E27FC236}">
                <a16:creationId xmlns:a16="http://schemas.microsoft.com/office/drawing/2014/main" id="{2745B668-BF8F-A31D-3ACB-EECC83EFE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8" t="8039" r="18134" b="16642"/>
          <a:stretch/>
        </p:blipFill>
        <p:spPr bwMode="auto">
          <a:xfrm>
            <a:off x="9079508" y="4189240"/>
            <a:ext cx="1163917" cy="137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47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uánto mide un campo de fútbol">
            <a:extLst>
              <a:ext uri="{FF2B5EF4-FFF2-40B4-BE49-F238E27FC236}">
                <a16:creationId xmlns:a16="http://schemas.microsoft.com/office/drawing/2014/main" id="{941BE546-5815-2B26-D207-6FB6F87CD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5" b="7328"/>
          <a:stretch/>
        </p:blipFill>
        <p:spPr bwMode="auto">
          <a:xfrm>
            <a:off x="525261" y="1903934"/>
            <a:ext cx="11141476" cy="457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E06037C-DED6-21A3-3D37-18BE47F66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7" t="6795" r="15158" b="18601"/>
          <a:stretch/>
        </p:blipFill>
        <p:spPr>
          <a:xfrm>
            <a:off x="77468" y="1505771"/>
            <a:ext cx="12037063" cy="5109980"/>
          </a:xfrm>
          <a:prstGeom prst="rect">
            <a:avLst/>
          </a:prstGeom>
        </p:spPr>
      </p:pic>
      <p:cxnSp>
        <p:nvCxnSpPr>
          <p:cNvPr id="105" name="Conector rec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2169" y="966580"/>
            <a:ext cx="358151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sp>
        <p:nvSpPr>
          <p:cNvPr id="2" name="Cuadro de texto 102">
            <a:extLst>
              <a:ext uri="{FF2B5EF4-FFF2-40B4-BE49-F238E27FC236}">
                <a16:creationId xmlns:a16="http://schemas.microsoft.com/office/drawing/2014/main" id="{D6E006F0-66EC-B7B9-6B0F-B152FCCF9B94}"/>
              </a:ext>
            </a:extLst>
          </p:cNvPr>
          <p:cNvSpPr txBox="1"/>
          <p:nvPr/>
        </p:nvSpPr>
        <p:spPr>
          <a:xfrm>
            <a:off x="-1009509" y="383453"/>
            <a:ext cx="92174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3200" dirty="0"/>
              <a:t>Goleadas más grandes de la historia</a:t>
            </a:r>
          </a:p>
        </p:txBody>
      </p:sp>
      <p:sp>
        <p:nvSpPr>
          <p:cNvPr id="12" name="Cuadro de texto 102">
            <a:extLst>
              <a:ext uri="{FF2B5EF4-FFF2-40B4-BE49-F238E27FC236}">
                <a16:creationId xmlns:a16="http://schemas.microsoft.com/office/drawing/2014/main" id="{42BA9083-9332-C090-4622-FA9FD6925D61}"/>
              </a:ext>
            </a:extLst>
          </p:cNvPr>
          <p:cNvSpPr txBox="1"/>
          <p:nvPr/>
        </p:nvSpPr>
        <p:spPr>
          <a:xfrm>
            <a:off x="-3261558" y="1152392"/>
            <a:ext cx="92174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400" b="1" dirty="0"/>
              <a:t>Copa américa</a:t>
            </a:r>
            <a:endParaRPr lang="es-ES" sz="3000" b="1" dirty="0"/>
          </a:p>
        </p:txBody>
      </p:sp>
      <p:sp>
        <p:nvSpPr>
          <p:cNvPr id="3" name="Cuadro de texto 102">
            <a:extLst>
              <a:ext uri="{FF2B5EF4-FFF2-40B4-BE49-F238E27FC236}">
                <a16:creationId xmlns:a16="http://schemas.microsoft.com/office/drawing/2014/main" id="{DBFB1406-3355-E47D-699F-F032D44E51E0}"/>
              </a:ext>
            </a:extLst>
          </p:cNvPr>
          <p:cNvSpPr txBox="1"/>
          <p:nvPr/>
        </p:nvSpPr>
        <p:spPr>
          <a:xfrm>
            <a:off x="2701399" y="4722820"/>
            <a:ext cx="12373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4000" b="1" dirty="0">
                <a:solidFill>
                  <a:schemeClr val="bg1"/>
                </a:solidFill>
                <a:highlight>
                  <a:srgbClr val="080808"/>
                </a:highlight>
              </a:rPr>
              <a:t>12-0</a:t>
            </a:r>
          </a:p>
        </p:txBody>
      </p:sp>
      <p:sp>
        <p:nvSpPr>
          <p:cNvPr id="4" name="Cuadro de texto 102">
            <a:extLst>
              <a:ext uri="{FF2B5EF4-FFF2-40B4-BE49-F238E27FC236}">
                <a16:creationId xmlns:a16="http://schemas.microsoft.com/office/drawing/2014/main" id="{0FF549DA-430A-F9B8-B926-FE9C2F83ECE4}"/>
              </a:ext>
            </a:extLst>
          </p:cNvPr>
          <p:cNvSpPr txBox="1"/>
          <p:nvPr/>
        </p:nvSpPr>
        <p:spPr>
          <a:xfrm>
            <a:off x="7769525" y="4722820"/>
            <a:ext cx="12373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4000" b="1" dirty="0">
                <a:solidFill>
                  <a:schemeClr val="bg1"/>
                </a:solidFill>
                <a:highlight>
                  <a:srgbClr val="080808"/>
                </a:highlight>
              </a:rPr>
              <a:t>11-0</a:t>
            </a:r>
          </a:p>
        </p:txBody>
      </p:sp>
      <p:pic>
        <p:nvPicPr>
          <p:cNvPr id="3074" name="Picture 2" descr="copa america 1975 logo - Clip Art Library">
            <a:extLst>
              <a:ext uri="{FF2B5EF4-FFF2-40B4-BE49-F238E27FC236}">
                <a16:creationId xmlns:a16="http://schemas.microsoft.com/office/drawing/2014/main" id="{B4246558-FC70-EE53-B450-16ACEE269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13" y="2151599"/>
            <a:ext cx="1496683" cy="149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sociación Argentina de Fútbol Logo PNG Vector (AI) Free Download">
            <a:extLst>
              <a:ext uri="{FF2B5EF4-FFF2-40B4-BE49-F238E27FC236}">
                <a16:creationId xmlns:a16="http://schemas.microsoft.com/office/drawing/2014/main" id="{2AE6C0ED-E9F3-8CA7-3742-289216295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286" y="4211672"/>
            <a:ext cx="1252327" cy="149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sociación Argentina de Fútbol Logo PNG Vector (AI) Free Download">
            <a:extLst>
              <a:ext uri="{FF2B5EF4-FFF2-40B4-BE49-F238E27FC236}">
                <a16:creationId xmlns:a16="http://schemas.microsoft.com/office/drawing/2014/main" id="{69E864BF-D9C6-097C-F583-3971B672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39" y="4181145"/>
            <a:ext cx="1252327" cy="149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cuador: así se diseñó el nuevo escudo de la Federación Ecuatoriana de  Fútbol – Metro Ecuador">
            <a:extLst>
              <a:ext uri="{FF2B5EF4-FFF2-40B4-BE49-F238E27FC236}">
                <a16:creationId xmlns:a16="http://schemas.microsoft.com/office/drawing/2014/main" id="{D2E59EAB-F398-BC06-732A-1C45F64EA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3" r="18338"/>
          <a:stretch/>
        </p:blipFill>
        <p:spPr bwMode="auto">
          <a:xfrm>
            <a:off x="3928840" y="4211672"/>
            <a:ext cx="1117729" cy="164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a Selección de Venezuela cambia totalmente su escudo después de 56 años |  OneFootball">
            <a:extLst>
              <a:ext uri="{FF2B5EF4-FFF2-40B4-BE49-F238E27FC236}">
                <a16:creationId xmlns:a16="http://schemas.microsoft.com/office/drawing/2014/main" id="{3DA556C9-FF8D-C285-30F9-1A3C4EE1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552" y="4270636"/>
            <a:ext cx="1878674" cy="140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533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uánto mide un campo de fútbol">
            <a:extLst>
              <a:ext uri="{FF2B5EF4-FFF2-40B4-BE49-F238E27FC236}">
                <a16:creationId xmlns:a16="http://schemas.microsoft.com/office/drawing/2014/main" id="{941BE546-5815-2B26-D207-6FB6F87CD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5" b="7328"/>
          <a:stretch/>
        </p:blipFill>
        <p:spPr bwMode="auto">
          <a:xfrm>
            <a:off x="525261" y="1903934"/>
            <a:ext cx="11141476" cy="457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E06037C-DED6-21A3-3D37-18BE47F66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7" t="6795" r="15158" b="18601"/>
          <a:stretch/>
        </p:blipFill>
        <p:spPr>
          <a:xfrm>
            <a:off x="77468" y="1505771"/>
            <a:ext cx="12037063" cy="5109980"/>
          </a:xfrm>
          <a:prstGeom prst="rect">
            <a:avLst/>
          </a:prstGeom>
        </p:spPr>
      </p:pic>
      <p:cxnSp>
        <p:nvCxnSpPr>
          <p:cNvPr id="105" name="Conector rec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2169" y="966580"/>
            <a:ext cx="358151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sp>
        <p:nvSpPr>
          <p:cNvPr id="2" name="Cuadro de texto 102">
            <a:extLst>
              <a:ext uri="{FF2B5EF4-FFF2-40B4-BE49-F238E27FC236}">
                <a16:creationId xmlns:a16="http://schemas.microsoft.com/office/drawing/2014/main" id="{D6E006F0-66EC-B7B9-6B0F-B152FCCF9B94}"/>
              </a:ext>
            </a:extLst>
          </p:cNvPr>
          <p:cNvSpPr txBox="1"/>
          <p:nvPr/>
        </p:nvSpPr>
        <p:spPr>
          <a:xfrm>
            <a:off x="-1009509" y="383453"/>
            <a:ext cx="92174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3200" dirty="0"/>
              <a:t>Goleadas más grandes de la historia</a:t>
            </a:r>
          </a:p>
        </p:txBody>
      </p:sp>
      <p:sp>
        <p:nvSpPr>
          <p:cNvPr id="12" name="Cuadro de texto 102">
            <a:extLst>
              <a:ext uri="{FF2B5EF4-FFF2-40B4-BE49-F238E27FC236}">
                <a16:creationId xmlns:a16="http://schemas.microsoft.com/office/drawing/2014/main" id="{42BA9083-9332-C090-4622-FA9FD6925D61}"/>
              </a:ext>
            </a:extLst>
          </p:cNvPr>
          <p:cNvSpPr txBox="1"/>
          <p:nvPr/>
        </p:nvSpPr>
        <p:spPr>
          <a:xfrm>
            <a:off x="-2698800" y="1094362"/>
            <a:ext cx="92174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400" b="1" dirty="0"/>
              <a:t>Partidos con más goles</a:t>
            </a:r>
            <a:endParaRPr lang="es-ES" sz="3000" b="1" dirty="0"/>
          </a:p>
        </p:txBody>
      </p:sp>
      <p:sp>
        <p:nvSpPr>
          <p:cNvPr id="3" name="Cuadro de texto 102">
            <a:extLst>
              <a:ext uri="{FF2B5EF4-FFF2-40B4-BE49-F238E27FC236}">
                <a16:creationId xmlns:a16="http://schemas.microsoft.com/office/drawing/2014/main" id="{DBFB1406-3355-E47D-699F-F032D44E51E0}"/>
              </a:ext>
            </a:extLst>
          </p:cNvPr>
          <p:cNvSpPr txBox="1"/>
          <p:nvPr/>
        </p:nvSpPr>
        <p:spPr>
          <a:xfrm>
            <a:off x="2701399" y="4722820"/>
            <a:ext cx="12373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4000" b="1" dirty="0">
                <a:solidFill>
                  <a:schemeClr val="bg1"/>
                </a:solidFill>
                <a:highlight>
                  <a:srgbClr val="080808"/>
                </a:highlight>
              </a:rPr>
              <a:t>31-0</a:t>
            </a:r>
          </a:p>
        </p:txBody>
      </p:sp>
      <p:sp>
        <p:nvSpPr>
          <p:cNvPr id="4" name="Cuadro de texto 102">
            <a:extLst>
              <a:ext uri="{FF2B5EF4-FFF2-40B4-BE49-F238E27FC236}">
                <a16:creationId xmlns:a16="http://schemas.microsoft.com/office/drawing/2014/main" id="{0FF549DA-430A-F9B8-B926-FE9C2F83ECE4}"/>
              </a:ext>
            </a:extLst>
          </p:cNvPr>
          <p:cNvSpPr txBox="1"/>
          <p:nvPr/>
        </p:nvSpPr>
        <p:spPr>
          <a:xfrm>
            <a:off x="7769525" y="4722820"/>
            <a:ext cx="12373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4000" b="1" dirty="0">
                <a:solidFill>
                  <a:schemeClr val="bg1"/>
                </a:solidFill>
                <a:highlight>
                  <a:srgbClr val="080808"/>
                </a:highlight>
              </a:rPr>
              <a:t>22-0</a:t>
            </a:r>
          </a:p>
        </p:txBody>
      </p:sp>
      <p:pic>
        <p:nvPicPr>
          <p:cNvPr id="4098" name="Picture 2" descr="ial del logotipo oficial de Corea Japón Royalty Free Stock SVG Vector">
            <a:extLst>
              <a:ext uri="{FF2B5EF4-FFF2-40B4-BE49-F238E27FC236}">
                <a16:creationId xmlns:a16="http://schemas.microsoft.com/office/drawing/2014/main" id="{070DE1C6-A13C-A3DF-477B-84D019D1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864" y="2123174"/>
            <a:ext cx="1620625" cy="162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ootball Australia - Wikipedia, la enciclopedia libre">
            <a:extLst>
              <a:ext uri="{FF2B5EF4-FFF2-40B4-BE49-F238E27FC236}">
                <a16:creationId xmlns:a16="http://schemas.microsoft.com/office/drawing/2014/main" id="{7D6412C0-6283-4A70-5D92-146AEADF1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98" y="4130998"/>
            <a:ext cx="1485380" cy="15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ootball Australia - Wikipedia, la enciclopedia libre">
            <a:extLst>
              <a:ext uri="{FF2B5EF4-FFF2-40B4-BE49-F238E27FC236}">
                <a16:creationId xmlns:a16="http://schemas.microsoft.com/office/drawing/2014/main" id="{A32845E6-AC14-26D9-3F03-62A57089A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302" y="4156499"/>
            <a:ext cx="1485380" cy="15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elección Samoa">
            <a:extLst>
              <a:ext uri="{FF2B5EF4-FFF2-40B4-BE49-F238E27FC236}">
                <a16:creationId xmlns:a16="http://schemas.microsoft.com/office/drawing/2014/main" id="{53956727-5351-225F-8AC4-8667B4187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03" b="17821"/>
          <a:stretch/>
        </p:blipFill>
        <p:spPr bwMode="auto">
          <a:xfrm>
            <a:off x="3851057" y="4348702"/>
            <a:ext cx="2143125" cy="125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onga - Seleção de Futebol | Tonga, National football teams, Sport soccer">
            <a:extLst>
              <a:ext uri="{FF2B5EF4-FFF2-40B4-BE49-F238E27FC236}">
                <a16:creationId xmlns:a16="http://schemas.microsoft.com/office/drawing/2014/main" id="{C61D9DDE-84DA-FA34-2EEB-78CAEA87A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825" y="4098867"/>
            <a:ext cx="1620625" cy="162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966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4BF7F05-1B04-8EE6-9CBE-C5133DA83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548" y="2110398"/>
            <a:ext cx="7694876" cy="463330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E06037C-DED6-21A3-3D37-18BE47F66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7" t="6795" r="15158" b="20457"/>
          <a:stretch/>
        </p:blipFill>
        <p:spPr>
          <a:xfrm>
            <a:off x="3800475" y="1714500"/>
            <a:ext cx="8391525" cy="5143500"/>
          </a:xfrm>
          <a:prstGeom prst="rect">
            <a:avLst/>
          </a:prstGeom>
        </p:spPr>
      </p:pic>
      <p:cxnSp>
        <p:nvCxnSpPr>
          <p:cNvPr id="105" name="Conector rec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2169" y="966580"/>
            <a:ext cx="358151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sp>
        <p:nvSpPr>
          <p:cNvPr id="2" name="Cuadro de texto 102">
            <a:extLst>
              <a:ext uri="{FF2B5EF4-FFF2-40B4-BE49-F238E27FC236}">
                <a16:creationId xmlns:a16="http://schemas.microsoft.com/office/drawing/2014/main" id="{D6E006F0-66EC-B7B9-6B0F-B152FCCF9B94}"/>
              </a:ext>
            </a:extLst>
          </p:cNvPr>
          <p:cNvSpPr txBox="1"/>
          <p:nvPr/>
        </p:nvSpPr>
        <p:spPr>
          <a:xfrm>
            <a:off x="0" y="359837"/>
            <a:ext cx="92174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3200" dirty="0"/>
              <a:t>Competiciones en las que más goles se marcan</a:t>
            </a:r>
          </a:p>
        </p:txBody>
      </p:sp>
      <p:sp>
        <p:nvSpPr>
          <p:cNvPr id="12" name="Cuadro de texto 102">
            <a:extLst>
              <a:ext uri="{FF2B5EF4-FFF2-40B4-BE49-F238E27FC236}">
                <a16:creationId xmlns:a16="http://schemas.microsoft.com/office/drawing/2014/main" id="{42BA9083-9332-C090-4622-FA9FD6925D61}"/>
              </a:ext>
            </a:extLst>
          </p:cNvPr>
          <p:cNvSpPr txBox="1"/>
          <p:nvPr/>
        </p:nvSpPr>
        <p:spPr>
          <a:xfrm>
            <a:off x="-2502124" y="1293223"/>
            <a:ext cx="92174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400" b="1" dirty="0"/>
              <a:t>Solo en las fases finales</a:t>
            </a:r>
            <a:endParaRPr lang="es-ES" sz="3000" b="1" dirty="0"/>
          </a:p>
        </p:txBody>
      </p:sp>
      <p:sp>
        <p:nvSpPr>
          <p:cNvPr id="13" name="Cuadro de texto 102">
            <a:extLst>
              <a:ext uri="{FF2B5EF4-FFF2-40B4-BE49-F238E27FC236}">
                <a16:creationId xmlns:a16="http://schemas.microsoft.com/office/drawing/2014/main" id="{CA188066-35A5-BA31-C437-8C594858D8A0}"/>
              </a:ext>
            </a:extLst>
          </p:cNvPr>
          <p:cNvSpPr txBox="1"/>
          <p:nvPr/>
        </p:nvSpPr>
        <p:spPr>
          <a:xfrm>
            <a:off x="395801" y="2206697"/>
            <a:ext cx="3356171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endParaRPr lang="es-ES" sz="1500" dirty="0">
              <a:latin typeface="+mj-lt"/>
            </a:endParaRP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Podemos destacar los goles por partido de la copa de Oceanía con 4 goles por partido. </a:t>
            </a: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endParaRPr lang="es-ES" sz="1500" dirty="0">
              <a:latin typeface="+mj-lt"/>
            </a:endParaRP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Las copas africanas son las que menos goles por partido tienen. </a:t>
            </a: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endParaRPr lang="es-ES" sz="1500" dirty="0">
              <a:latin typeface="+mj-lt"/>
            </a:endParaRP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La competición mundial que más goles por partido tiene es la copa confederaciones. Puede ser debido a la desigualdad con los equipos invitados.</a:t>
            </a: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endParaRPr lang="es-ES" sz="1500" dirty="0">
              <a:latin typeface="+mj-lt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BA9BF92-E99C-318F-1C69-7167B39BD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630" y="5357197"/>
            <a:ext cx="255214" cy="1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32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2C3DB311-003F-16E5-BA70-1EC374B10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548" y="2110398"/>
            <a:ext cx="7694876" cy="47057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E06037C-DED6-21A3-3D37-18BE47F66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7" t="6795" r="15158" b="20457"/>
          <a:stretch/>
        </p:blipFill>
        <p:spPr>
          <a:xfrm>
            <a:off x="3800475" y="1714500"/>
            <a:ext cx="8391525" cy="5143500"/>
          </a:xfrm>
          <a:prstGeom prst="rect">
            <a:avLst/>
          </a:prstGeom>
        </p:spPr>
      </p:pic>
      <p:cxnSp>
        <p:nvCxnSpPr>
          <p:cNvPr id="105" name="Conector rec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2169" y="966580"/>
            <a:ext cx="358151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sp>
        <p:nvSpPr>
          <p:cNvPr id="2" name="Cuadro de texto 102">
            <a:extLst>
              <a:ext uri="{FF2B5EF4-FFF2-40B4-BE49-F238E27FC236}">
                <a16:creationId xmlns:a16="http://schemas.microsoft.com/office/drawing/2014/main" id="{D6E006F0-66EC-B7B9-6B0F-B152FCCF9B94}"/>
              </a:ext>
            </a:extLst>
          </p:cNvPr>
          <p:cNvSpPr txBox="1"/>
          <p:nvPr/>
        </p:nvSpPr>
        <p:spPr>
          <a:xfrm>
            <a:off x="0" y="359837"/>
            <a:ext cx="92174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3200" dirty="0"/>
              <a:t>Competiciones en las que más goles se marcan</a:t>
            </a:r>
          </a:p>
        </p:txBody>
      </p:sp>
      <p:sp>
        <p:nvSpPr>
          <p:cNvPr id="12" name="Cuadro de texto 102">
            <a:extLst>
              <a:ext uri="{FF2B5EF4-FFF2-40B4-BE49-F238E27FC236}">
                <a16:creationId xmlns:a16="http://schemas.microsoft.com/office/drawing/2014/main" id="{42BA9083-9332-C090-4622-FA9FD6925D61}"/>
              </a:ext>
            </a:extLst>
          </p:cNvPr>
          <p:cNvSpPr txBox="1"/>
          <p:nvPr/>
        </p:nvSpPr>
        <p:spPr>
          <a:xfrm>
            <a:off x="-2360081" y="1287672"/>
            <a:ext cx="92174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400" b="1" dirty="0"/>
              <a:t>Fases finales + Clasificación</a:t>
            </a:r>
            <a:endParaRPr lang="es-ES" sz="3000" b="1" dirty="0"/>
          </a:p>
        </p:txBody>
      </p:sp>
      <p:sp>
        <p:nvSpPr>
          <p:cNvPr id="13" name="Cuadro de texto 102">
            <a:extLst>
              <a:ext uri="{FF2B5EF4-FFF2-40B4-BE49-F238E27FC236}">
                <a16:creationId xmlns:a16="http://schemas.microsoft.com/office/drawing/2014/main" id="{CA188066-35A5-BA31-C437-8C594858D8A0}"/>
              </a:ext>
            </a:extLst>
          </p:cNvPr>
          <p:cNvSpPr txBox="1"/>
          <p:nvPr/>
        </p:nvSpPr>
        <p:spPr>
          <a:xfrm>
            <a:off x="395801" y="2206697"/>
            <a:ext cx="3356171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endParaRPr lang="es-ES" sz="1500" dirty="0">
              <a:latin typeface="+mj-lt"/>
            </a:endParaRP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Observamos cambios en los goles por partido, porque en las clasificaciones entran las selecciones más pequeñas</a:t>
            </a: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endParaRPr lang="es-ES" sz="1500" dirty="0">
              <a:latin typeface="+mj-lt"/>
            </a:endParaRPr>
          </a:p>
          <a:p>
            <a:pPr rtl="0">
              <a:tabLst>
                <a:tab pos="347663" algn="l"/>
              </a:tabLst>
            </a:pPr>
            <a:endParaRPr lang="es-E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8533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5F835C2-8DEC-DB63-2BFB-D51BD27A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44" y="2533311"/>
            <a:ext cx="6280362" cy="424705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E06037C-DED6-21A3-3D37-18BE47F66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7" t="6795" r="15158" b="20457"/>
          <a:stretch/>
        </p:blipFill>
        <p:spPr>
          <a:xfrm>
            <a:off x="75870" y="2195066"/>
            <a:ext cx="6766311" cy="4731946"/>
          </a:xfrm>
          <a:prstGeom prst="rect">
            <a:avLst/>
          </a:prstGeom>
        </p:spPr>
      </p:pic>
      <p:cxnSp>
        <p:nvCxnSpPr>
          <p:cNvPr id="105" name="Conector rec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2169" y="966580"/>
            <a:ext cx="358151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sp>
        <p:nvSpPr>
          <p:cNvPr id="2" name="Cuadro de texto 102">
            <a:extLst>
              <a:ext uri="{FF2B5EF4-FFF2-40B4-BE49-F238E27FC236}">
                <a16:creationId xmlns:a16="http://schemas.microsoft.com/office/drawing/2014/main" id="{D6E006F0-66EC-B7B9-6B0F-B152FCCF9B94}"/>
              </a:ext>
            </a:extLst>
          </p:cNvPr>
          <p:cNvSpPr txBox="1"/>
          <p:nvPr/>
        </p:nvSpPr>
        <p:spPr>
          <a:xfrm>
            <a:off x="0" y="359837"/>
            <a:ext cx="92174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3200" dirty="0"/>
              <a:t>Competiciones en las que más goles se marcan</a:t>
            </a:r>
          </a:p>
        </p:txBody>
      </p:sp>
      <p:sp>
        <p:nvSpPr>
          <p:cNvPr id="12" name="Cuadro de texto 102">
            <a:extLst>
              <a:ext uri="{FF2B5EF4-FFF2-40B4-BE49-F238E27FC236}">
                <a16:creationId xmlns:a16="http://schemas.microsoft.com/office/drawing/2014/main" id="{42BA9083-9332-C090-4622-FA9FD6925D61}"/>
              </a:ext>
            </a:extLst>
          </p:cNvPr>
          <p:cNvSpPr txBox="1"/>
          <p:nvPr/>
        </p:nvSpPr>
        <p:spPr>
          <a:xfrm>
            <a:off x="-96826" y="1256390"/>
            <a:ext cx="476593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400" b="1" dirty="0"/>
              <a:t>Fases finales + Clasificación</a:t>
            </a:r>
            <a:endParaRPr lang="es-ES" sz="3000" b="1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CB8658E-91B7-F9F9-2750-787C008E1439}"/>
              </a:ext>
            </a:extLst>
          </p:cNvPr>
          <p:cNvSpPr/>
          <p:nvPr/>
        </p:nvSpPr>
        <p:spPr>
          <a:xfrm>
            <a:off x="6944264" y="2195066"/>
            <a:ext cx="5098211" cy="46111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88C40EE-E069-4FD2-BE81-4F893773D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155" y="2264910"/>
            <a:ext cx="4862430" cy="451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54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Un puente sobre el pasto&#10;&#10;Descripción generada automáticamente con confianza media">
            <a:extLst>
              <a:ext uri="{FF2B5EF4-FFF2-40B4-BE49-F238E27FC236}">
                <a16:creationId xmlns:a16="http://schemas.microsoft.com/office/drawing/2014/main" id="{91633E60-41C9-3D11-F126-E9245A36D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76"/>
          <a:stretch/>
        </p:blipFill>
        <p:spPr>
          <a:xfrm>
            <a:off x="0" y="0"/>
            <a:ext cx="12191999" cy="5803472"/>
          </a:xfrm>
          <a:prstGeom prst="rect">
            <a:avLst/>
          </a:prstGeom>
        </p:spPr>
      </p:pic>
      <p:pic>
        <p:nvPicPr>
          <p:cNvPr id="10" name="Imagen 9" descr="Un puente sobre el pasto&#10;&#10;Descripción generada automáticamente con confianza media">
            <a:extLst>
              <a:ext uri="{FF2B5EF4-FFF2-40B4-BE49-F238E27FC236}">
                <a16:creationId xmlns:a16="http://schemas.microsoft.com/office/drawing/2014/main" id="{7CD67004-0FB1-CEFA-63E5-970CE97294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09"/>
          <a:stretch/>
        </p:blipFill>
        <p:spPr>
          <a:xfrm>
            <a:off x="0" y="5788780"/>
            <a:ext cx="12191999" cy="1069220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CC74B410-A200-FADB-5FCD-5BF0B33BB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2201" y="442426"/>
            <a:ext cx="9967598" cy="6562725"/>
            <a:chOff x="223691" y="1455469"/>
            <a:chExt cx="5660167" cy="4679192"/>
          </a:xfrm>
        </p:grpSpPr>
        <p:pic>
          <p:nvPicPr>
            <p:cNvPr id="4" name="Imagen 3" descr="Esta imagen es un monitor.">
              <a:extLst>
                <a:ext uri="{FF2B5EF4-FFF2-40B4-BE49-F238E27FC236}">
                  <a16:creationId xmlns:a16="http://schemas.microsoft.com/office/drawing/2014/main" id="{EF7EE2B9-784F-020F-4099-419B1E215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1760EE6-A796-BFF4-68C7-C7D048842123}"/>
                </a:ext>
              </a:extLst>
            </p:cNvPr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pic>
        <p:nvPicPr>
          <p:cNvPr id="1026" name="Picture 2" descr="Iker Casillas, campéon del mundo de fútbol">
            <a:extLst>
              <a:ext uri="{FF2B5EF4-FFF2-40B4-BE49-F238E27FC236}">
                <a16:creationId xmlns:a16="http://schemas.microsoft.com/office/drawing/2014/main" id="{0FE81B54-44A7-EA0E-3C50-E9262944B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535" y="1848316"/>
            <a:ext cx="1387913" cy="21865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ssi cambia la historia a base de récords | Deportes | Cadena SER">
            <a:extLst>
              <a:ext uri="{FF2B5EF4-FFF2-40B4-BE49-F238E27FC236}">
                <a16:creationId xmlns:a16="http://schemas.microsoft.com/office/drawing/2014/main" id="{6092F40E-DD5D-DF0A-6DCE-2E6EF67C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83" y="736607"/>
            <a:ext cx="2029954" cy="202995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2415D6A-6AEC-7E74-CFA1-F0B9F56FC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730" y="3504562"/>
            <a:ext cx="2694576" cy="15156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lé, el único jugador en ganar 3 Copas del Mundo">
            <a:extLst>
              <a:ext uri="{FF2B5EF4-FFF2-40B4-BE49-F238E27FC236}">
                <a16:creationId xmlns:a16="http://schemas.microsoft.com/office/drawing/2014/main" id="{B06388FC-9EBB-14DE-79DB-D8757350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818" y="3684805"/>
            <a:ext cx="2706605" cy="15156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hel Platini confesó que hubo un arreglo en el Mundial 98">
            <a:extLst>
              <a:ext uri="{FF2B5EF4-FFF2-40B4-BE49-F238E27FC236}">
                <a16:creationId xmlns:a16="http://schemas.microsoft.com/office/drawing/2014/main" id="{C05E628D-767A-1458-A2CA-FC3466829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208" y="735166"/>
            <a:ext cx="2372790" cy="172320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eckenbauer, un elegido de la fortuna &gt;&gt; Balón teutón &gt;&gt; Blogs EL PAÍS">
            <a:extLst>
              <a:ext uri="{FF2B5EF4-FFF2-40B4-BE49-F238E27FC236}">
                <a16:creationId xmlns:a16="http://schemas.microsoft.com/office/drawing/2014/main" id="{B4394E6A-C861-71A8-8A3F-45E40F45F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091" y="1751859"/>
            <a:ext cx="1506677" cy="271562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Es un buen momento para recordar como le fue a Ronaldo Nazário en las Copas  del Mundo que disputó con la Selección de Brasil. En un total… | Instagram">
            <a:extLst>
              <a:ext uri="{FF2B5EF4-FFF2-40B4-BE49-F238E27FC236}">
                <a16:creationId xmlns:a16="http://schemas.microsoft.com/office/drawing/2014/main" id="{72FF33D5-7232-16E8-EDA2-0B0CFE1A0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773" y="473995"/>
            <a:ext cx="1700213" cy="21231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La impresionante marca goleadora de Miroslav Klose en los mundiales">
            <a:extLst>
              <a:ext uri="{FF2B5EF4-FFF2-40B4-BE49-F238E27FC236}">
                <a16:creationId xmlns:a16="http://schemas.microsoft.com/office/drawing/2014/main" id="{1457B919-AF3F-0286-FB8D-6C9366F80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539" y="638412"/>
            <a:ext cx="2742693" cy="149765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undial a Mundial | Historia |Mundial Sudáfrica 2010 | Deportes | ELMUNDO.es">
            <a:extLst>
              <a:ext uri="{FF2B5EF4-FFF2-40B4-BE49-F238E27FC236}">
                <a16:creationId xmlns:a16="http://schemas.microsoft.com/office/drawing/2014/main" id="{744E851F-4381-BBEE-7747-EAEF7BC3D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911" y="3361484"/>
            <a:ext cx="1813425" cy="17151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iego Maradona - Wikipedia, la enciclopedia libre">
            <a:extLst>
              <a:ext uri="{FF2B5EF4-FFF2-40B4-BE49-F238E27FC236}">
                <a16:creationId xmlns:a16="http://schemas.microsoft.com/office/drawing/2014/main" id="{7D0BE5FA-0350-D63B-7A21-4DDBABEB9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495" y="2940039"/>
            <a:ext cx="1537449" cy="226046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 de texto 102">
            <a:extLst>
              <a:ext uri="{FF2B5EF4-FFF2-40B4-BE49-F238E27FC236}">
                <a16:creationId xmlns:a16="http://schemas.microsoft.com/office/drawing/2014/main" id="{C192CB31-B570-4D2E-8A36-7B45703D37A5}"/>
              </a:ext>
            </a:extLst>
          </p:cNvPr>
          <p:cNvSpPr txBox="1"/>
          <p:nvPr/>
        </p:nvSpPr>
        <p:spPr>
          <a:xfrm>
            <a:off x="4129047" y="2592965"/>
            <a:ext cx="3932445" cy="55399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3643450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ángulo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pic>
        <p:nvPicPr>
          <p:cNvPr id="4" name="Imagen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17" y="1286564"/>
            <a:ext cx="6964617" cy="4284872"/>
          </a:xfrm>
          <a:prstGeom prst="rect">
            <a:avLst/>
          </a:prstGeom>
        </p:spPr>
      </p:pic>
      <p:sp>
        <p:nvSpPr>
          <p:cNvPr id="102" name="Cuadro de texto 101"/>
          <p:cNvSpPr txBox="1"/>
          <p:nvPr/>
        </p:nvSpPr>
        <p:spPr>
          <a:xfrm>
            <a:off x="575365" y="2065009"/>
            <a:ext cx="5283315" cy="38318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1700" dirty="0">
                <a:solidFill>
                  <a:schemeClr val="bg1"/>
                </a:solidFill>
              </a:rPr>
              <a:t>¿Se marcan más goles en el fútbol moderno?</a:t>
            </a:r>
          </a:p>
          <a:p>
            <a:pPr rtl="0"/>
            <a:endParaRPr lang="es-ES" sz="1700" dirty="0">
              <a:solidFill>
                <a:schemeClr val="bg1"/>
              </a:solidFill>
            </a:endParaRPr>
          </a:p>
          <a:p>
            <a:pPr rtl="0"/>
            <a:r>
              <a:rPr lang="es-ES" sz="1700" dirty="0">
                <a:solidFill>
                  <a:schemeClr val="bg1"/>
                </a:solidFill>
              </a:rPr>
              <a:t>¿Cuáles son las selecciones más goleadoras de la historia? </a:t>
            </a:r>
          </a:p>
          <a:p>
            <a:pPr rtl="0"/>
            <a:endParaRPr lang="es-ES" sz="1700" dirty="0">
              <a:solidFill>
                <a:schemeClr val="bg1"/>
              </a:solidFill>
            </a:endParaRPr>
          </a:p>
          <a:p>
            <a:pPr rtl="0"/>
            <a:r>
              <a:rPr lang="es-ES" sz="1700" dirty="0">
                <a:solidFill>
                  <a:schemeClr val="bg1"/>
                </a:solidFill>
              </a:rPr>
              <a:t>¿Quiénes son los máximos goleadores de cada época? ¿De qué países son? ¿Alguna sorpresa?</a:t>
            </a:r>
          </a:p>
          <a:p>
            <a:pPr rtl="0"/>
            <a:endParaRPr lang="es-ES" sz="1700" dirty="0">
              <a:solidFill>
                <a:schemeClr val="bg1"/>
              </a:solidFill>
            </a:endParaRPr>
          </a:p>
          <a:p>
            <a:pPr rtl="0"/>
            <a:r>
              <a:rPr lang="es-ES" sz="1700" dirty="0">
                <a:solidFill>
                  <a:schemeClr val="bg1"/>
                </a:solidFill>
              </a:rPr>
              <a:t>¿Cuáles son los partidos con más goles de la historia?</a:t>
            </a:r>
          </a:p>
          <a:p>
            <a:pPr rtl="0"/>
            <a:endParaRPr lang="es-ES" sz="1700" dirty="0">
              <a:solidFill>
                <a:schemeClr val="bg1"/>
              </a:solidFill>
            </a:endParaRPr>
          </a:p>
          <a:p>
            <a:pPr rtl="0"/>
            <a:r>
              <a:rPr lang="es-ES" sz="1700" dirty="0">
                <a:solidFill>
                  <a:schemeClr val="bg1"/>
                </a:solidFill>
              </a:rPr>
              <a:t>¿Se marcan más goles en los mundiales o las competiciones continentales?</a:t>
            </a:r>
          </a:p>
          <a:p>
            <a:pPr rtl="0"/>
            <a:endParaRPr lang="es-ES" sz="1700" dirty="0">
              <a:solidFill>
                <a:schemeClr val="bg1"/>
              </a:solidFill>
            </a:endParaRPr>
          </a:p>
          <a:p>
            <a:pPr rtl="0"/>
            <a:r>
              <a:rPr lang="es-ES" sz="1700" dirty="0">
                <a:solidFill>
                  <a:schemeClr val="bg1"/>
                </a:solidFill>
              </a:rPr>
              <a:t>¿Qué continente marca más goles?</a:t>
            </a:r>
          </a:p>
          <a:p>
            <a:pPr rtl="0"/>
            <a:endParaRPr lang="es-ES" sz="1400" dirty="0">
              <a:solidFill>
                <a:schemeClr val="bg1"/>
              </a:solidFill>
            </a:endParaRPr>
          </a:p>
          <a:p>
            <a:pPr rtl="0"/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103" name="Cuadro de texto 102"/>
          <p:cNvSpPr txBox="1"/>
          <p:nvPr/>
        </p:nvSpPr>
        <p:spPr>
          <a:xfrm>
            <a:off x="685686" y="540062"/>
            <a:ext cx="3429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es-ES" sz="3200" b="1" dirty="0">
                <a:solidFill>
                  <a:srgbClr val="FFFFFF"/>
                </a:solidFill>
                <a:latin typeface="+mj-lt"/>
              </a:rPr>
              <a:t>¿Qué queremos saber?</a:t>
            </a:r>
          </a:p>
        </p:txBody>
      </p:sp>
      <p:cxnSp>
        <p:nvCxnSpPr>
          <p:cNvPr id="105" name="Conector rec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5686" y="1553176"/>
            <a:ext cx="358151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o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orma libre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8" name="Forma libre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9" name="Forma libre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pic>
        <p:nvPicPr>
          <p:cNvPr id="1026" name="Picture 2" descr="La mano de Dios - Wikipedia, la enciclopedia libre">
            <a:extLst>
              <a:ext uri="{FF2B5EF4-FFF2-40B4-BE49-F238E27FC236}">
                <a16:creationId xmlns:a16="http://schemas.microsoft.com/office/drawing/2014/main" id="{9AB5F3D1-67E4-1DB8-3AC7-D77800028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9" r="20312"/>
          <a:stretch/>
        </p:blipFill>
        <p:spPr bwMode="auto">
          <a:xfrm>
            <a:off x="6981727" y="1830663"/>
            <a:ext cx="2313819" cy="278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 día que Messi recreó la 'Mano de Dios' | Sphera Sports">
            <a:extLst>
              <a:ext uri="{FF2B5EF4-FFF2-40B4-BE49-F238E27FC236}">
                <a16:creationId xmlns:a16="http://schemas.microsoft.com/office/drawing/2014/main" id="{C1C41EA2-B5CF-3F20-1E07-AE25D69F7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6" r="23229"/>
          <a:stretch/>
        </p:blipFill>
        <p:spPr bwMode="auto">
          <a:xfrm>
            <a:off x="9295546" y="1830663"/>
            <a:ext cx="2175562" cy="278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1174282-6388-53F5-3B2E-60311A616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4181" y="2051975"/>
            <a:ext cx="6977319" cy="4806026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E6B0BCE-022D-4B80-B8D4-3AD00BE97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134" y="1944444"/>
            <a:ext cx="6422240" cy="48166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D065D0B-5DFF-768E-E647-15BBB7DFD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7" t="6795" r="15158" b="18601"/>
          <a:stretch/>
        </p:blipFill>
        <p:spPr>
          <a:xfrm>
            <a:off x="4856553" y="1713295"/>
            <a:ext cx="7391401" cy="5144705"/>
          </a:xfrm>
          <a:prstGeom prst="rect">
            <a:avLst/>
          </a:prstGeom>
        </p:spPr>
      </p:pic>
      <p:sp>
        <p:nvSpPr>
          <p:cNvPr id="103" name="Cuadro de texto 102"/>
          <p:cNvSpPr txBox="1"/>
          <p:nvPr/>
        </p:nvSpPr>
        <p:spPr>
          <a:xfrm>
            <a:off x="614608" y="322369"/>
            <a:ext cx="921743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es-ES" sz="3200" b="1" dirty="0">
                <a:latin typeface="+mj-lt"/>
              </a:rPr>
              <a:t>Existen muchas competiciones pero quiero destacar la evolución de las más importantes</a:t>
            </a:r>
          </a:p>
        </p:txBody>
      </p:sp>
      <p:cxnSp>
        <p:nvCxnSpPr>
          <p:cNvPr id="105" name="Conector rec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5686" y="1553176"/>
            <a:ext cx="358151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sp>
        <p:nvSpPr>
          <p:cNvPr id="6" name="Cuadro de texto 102">
            <a:extLst>
              <a:ext uri="{FF2B5EF4-FFF2-40B4-BE49-F238E27FC236}">
                <a16:creationId xmlns:a16="http://schemas.microsoft.com/office/drawing/2014/main" id="{032506D5-870A-8ECD-FED8-6E7FDBB511E6}"/>
              </a:ext>
            </a:extLst>
          </p:cNvPr>
          <p:cNvSpPr txBox="1"/>
          <p:nvPr/>
        </p:nvSpPr>
        <p:spPr>
          <a:xfrm>
            <a:off x="614608" y="1885054"/>
            <a:ext cx="3652592" cy="25699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es-ES" sz="1700" dirty="0">
                <a:latin typeface="+mj-lt"/>
              </a:rPr>
              <a:t>Competiciones seleccionadas: </a:t>
            </a:r>
          </a:p>
          <a:p>
            <a:pPr rtl="0">
              <a:tabLst>
                <a:tab pos="347663" algn="l"/>
              </a:tabLst>
            </a:pPr>
            <a:endParaRPr lang="es-ES" sz="1500" dirty="0">
              <a:latin typeface="+mj-lt"/>
            </a:endParaRPr>
          </a:p>
          <a:p>
            <a:pPr marL="342900" indent="-34290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Mundial</a:t>
            </a:r>
          </a:p>
          <a:p>
            <a:pPr marL="342900" indent="-34290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Copa confederaciones</a:t>
            </a:r>
          </a:p>
          <a:p>
            <a:pPr marL="342900" indent="-34290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Eurocopa</a:t>
            </a:r>
          </a:p>
          <a:p>
            <a:pPr marL="342900" indent="-34290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Copa América</a:t>
            </a:r>
          </a:p>
          <a:p>
            <a:pPr marL="342900" indent="-34290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Copa Asiática</a:t>
            </a:r>
          </a:p>
          <a:p>
            <a:pPr marL="342900" indent="-34290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Copa de Oro</a:t>
            </a:r>
          </a:p>
          <a:p>
            <a:pPr marL="342900" indent="-34290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Copa África</a:t>
            </a:r>
          </a:p>
          <a:p>
            <a:pPr marL="342900" indent="-34290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Copa Oceanía</a:t>
            </a:r>
            <a:br>
              <a:rPr lang="es-ES" sz="1500" dirty="0">
                <a:latin typeface="+mj-lt"/>
              </a:rPr>
            </a:br>
            <a:endParaRPr lang="es-ES" sz="1500" dirty="0">
              <a:latin typeface="+mj-lt"/>
            </a:endParaRPr>
          </a:p>
        </p:txBody>
      </p:sp>
      <p:sp>
        <p:nvSpPr>
          <p:cNvPr id="10" name="Cuadro de texto 102">
            <a:extLst>
              <a:ext uri="{FF2B5EF4-FFF2-40B4-BE49-F238E27FC236}">
                <a16:creationId xmlns:a16="http://schemas.microsoft.com/office/drawing/2014/main" id="{C7FBF7E9-1BA1-218C-43E8-5FE8BF1B5817}"/>
              </a:ext>
            </a:extLst>
          </p:cNvPr>
          <p:cNvSpPr txBox="1"/>
          <p:nvPr/>
        </p:nvSpPr>
        <p:spPr>
          <a:xfrm>
            <a:off x="719381" y="4697346"/>
            <a:ext cx="36525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es-ES" sz="2400" dirty="0">
                <a:latin typeface="+mj-lt"/>
              </a:rPr>
              <a:t>1916 - 2023</a:t>
            </a:r>
          </a:p>
        </p:txBody>
      </p:sp>
    </p:spTree>
    <p:extLst>
      <p:ext uri="{BB962C8B-B14F-4D97-AF65-F5344CB8AC3E}">
        <p14:creationId xmlns:p14="http://schemas.microsoft.com/office/powerpoint/2010/main" val="2166950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Conector rec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2169" y="966580"/>
            <a:ext cx="71235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sp>
        <p:nvSpPr>
          <p:cNvPr id="2" name="Cuadro de texto 102">
            <a:extLst>
              <a:ext uri="{FF2B5EF4-FFF2-40B4-BE49-F238E27FC236}">
                <a16:creationId xmlns:a16="http://schemas.microsoft.com/office/drawing/2014/main" id="{D6E006F0-66EC-B7B9-6B0F-B152FCCF9B94}"/>
              </a:ext>
            </a:extLst>
          </p:cNvPr>
          <p:cNvSpPr txBox="1"/>
          <p:nvPr/>
        </p:nvSpPr>
        <p:spPr>
          <a:xfrm>
            <a:off x="-445037" y="341655"/>
            <a:ext cx="92174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3200" dirty="0"/>
              <a:t>¿Se marcan más goles en el fútbol moderno?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6F093-1ACF-A9C1-E9C9-5963B2D2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583" y="2117663"/>
            <a:ext cx="7763958" cy="4486901"/>
          </a:xfrm>
          <a:prstGeom prst="rect">
            <a:avLst/>
          </a:prstGeom>
        </p:spPr>
      </p:pic>
      <p:sp>
        <p:nvSpPr>
          <p:cNvPr id="12" name="Cuadro de texto 102">
            <a:extLst>
              <a:ext uri="{FF2B5EF4-FFF2-40B4-BE49-F238E27FC236}">
                <a16:creationId xmlns:a16="http://schemas.microsoft.com/office/drawing/2014/main" id="{42BA9083-9332-C090-4622-FA9FD6925D61}"/>
              </a:ext>
            </a:extLst>
          </p:cNvPr>
          <p:cNvSpPr txBox="1"/>
          <p:nvPr/>
        </p:nvSpPr>
        <p:spPr>
          <a:xfrm>
            <a:off x="-1238668" y="1224973"/>
            <a:ext cx="92174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400" b="1" dirty="0"/>
              <a:t>Distribución de los goles anotados cada año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409770C-28A0-4AEC-9D90-783EC35CD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7" t="6795" r="15158" b="18601"/>
          <a:stretch/>
        </p:blipFill>
        <p:spPr>
          <a:xfrm>
            <a:off x="3958447" y="1726788"/>
            <a:ext cx="8352229" cy="5144705"/>
          </a:xfrm>
          <a:prstGeom prst="rect">
            <a:avLst/>
          </a:prstGeom>
        </p:spPr>
      </p:pic>
      <p:sp>
        <p:nvSpPr>
          <p:cNvPr id="18" name="Cuadro de texto 102">
            <a:extLst>
              <a:ext uri="{FF2B5EF4-FFF2-40B4-BE49-F238E27FC236}">
                <a16:creationId xmlns:a16="http://schemas.microsoft.com/office/drawing/2014/main" id="{EC4AA63B-E4CD-0694-C940-BD8B4F4C1BA1}"/>
              </a:ext>
            </a:extLst>
          </p:cNvPr>
          <p:cNvSpPr txBox="1"/>
          <p:nvPr/>
        </p:nvSpPr>
        <p:spPr>
          <a:xfrm>
            <a:off x="158787" y="2553608"/>
            <a:ext cx="3652592" cy="30008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endParaRPr lang="es-ES" sz="1500" dirty="0">
              <a:latin typeface="+mj-lt"/>
            </a:endParaRP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Tendencia creciente del numero de goles </a:t>
            </a: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endParaRPr lang="es-ES" sz="1500" dirty="0">
              <a:latin typeface="+mj-lt"/>
            </a:endParaRP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Las subidas y las bajadas se deben al número de partidos jugados.</a:t>
            </a: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endParaRPr lang="es-ES" sz="1500" dirty="0">
              <a:latin typeface="+mj-lt"/>
            </a:endParaRP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 Los años donde se juega un mundial cae el número de partidos</a:t>
            </a: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endParaRPr lang="es-ES" sz="1500" dirty="0">
              <a:latin typeface="+mj-lt"/>
            </a:endParaRP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Bajada más grande de la historia en 2020 debido a la pandemia.</a:t>
            </a: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endParaRPr lang="es-E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2284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8B26A19-D9D9-DC78-2B0C-BA05341F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585" y="2981325"/>
            <a:ext cx="7795522" cy="3638550"/>
          </a:xfrm>
          <a:prstGeom prst="rect">
            <a:avLst/>
          </a:prstGeom>
        </p:spPr>
      </p:pic>
      <p:cxnSp>
        <p:nvCxnSpPr>
          <p:cNvPr id="105" name="Conector rec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2169" y="966580"/>
            <a:ext cx="736168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sp>
        <p:nvSpPr>
          <p:cNvPr id="2" name="Cuadro de texto 102">
            <a:extLst>
              <a:ext uri="{FF2B5EF4-FFF2-40B4-BE49-F238E27FC236}">
                <a16:creationId xmlns:a16="http://schemas.microsoft.com/office/drawing/2014/main" id="{D6E006F0-66EC-B7B9-6B0F-B152FCCF9B94}"/>
              </a:ext>
            </a:extLst>
          </p:cNvPr>
          <p:cNvSpPr txBox="1"/>
          <p:nvPr/>
        </p:nvSpPr>
        <p:spPr>
          <a:xfrm>
            <a:off x="-445037" y="341655"/>
            <a:ext cx="92174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3200" dirty="0"/>
              <a:t>¿Se marcan más goles en el fútbol moderno?</a:t>
            </a:r>
          </a:p>
        </p:txBody>
      </p:sp>
      <p:sp>
        <p:nvSpPr>
          <p:cNvPr id="12" name="Cuadro de texto 102">
            <a:extLst>
              <a:ext uri="{FF2B5EF4-FFF2-40B4-BE49-F238E27FC236}">
                <a16:creationId xmlns:a16="http://schemas.microsoft.com/office/drawing/2014/main" id="{42BA9083-9332-C090-4622-FA9FD6925D61}"/>
              </a:ext>
            </a:extLst>
          </p:cNvPr>
          <p:cNvSpPr txBox="1"/>
          <p:nvPr/>
        </p:nvSpPr>
        <p:spPr>
          <a:xfrm>
            <a:off x="-445038" y="1360183"/>
            <a:ext cx="92174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400" b="1" dirty="0"/>
              <a:t>Distribución de los goles anotados cada año POR PARTIDO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409770C-28A0-4AEC-9D90-783EC35CD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7" t="6795" r="15158" b="18601"/>
          <a:stretch/>
        </p:blipFill>
        <p:spPr>
          <a:xfrm>
            <a:off x="4023111" y="2624932"/>
            <a:ext cx="8352229" cy="4233068"/>
          </a:xfrm>
          <a:prstGeom prst="rect">
            <a:avLst/>
          </a:prstGeom>
        </p:spPr>
      </p:pic>
      <p:sp>
        <p:nvSpPr>
          <p:cNvPr id="6" name="Cuadro de texto 102">
            <a:extLst>
              <a:ext uri="{FF2B5EF4-FFF2-40B4-BE49-F238E27FC236}">
                <a16:creationId xmlns:a16="http://schemas.microsoft.com/office/drawing/2014/main" id="{97E7BD01-380E-481B-2C35-25037E2E45D2}"/>
              </a:ext>
            </a:extLst>
          </p:cNvPr>
          <p:cNvSpPr txBox="1"/>
          <p:nvPr/>
        </p:nvSpPr>
        <p:spPr>
          <a:xfrm>
            <a:off x="131286" y="2829833"/>
            <a:ext cx="3652592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endParaRPr lang="es-ES" sz="1500" dirty="0">
              <a:latin typeface="+mj-lt"/>
            </a:endParaRP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La tendencia tiende a estabilizarse entre 2 -3 goles por partido</a:t>
            </a: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endParaRPr lang="es-ES" sz="1500" dirty="0">
              <a:latin typeface="+mj-lt"/>
            </a:endParaRP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Desde 1990 a la actualidad no existe una variación grande. Tiende al 2,5 goles por partido</a:t>
            </a:r>
          </a:p>
        </p:txBody>
      </p:sp>
    </p:spTree>
    <p:extLst>
      <p:ext uri="{BB962C8B-B14F-4D97-AF65-F5344CB8AC3E}">
        <p14:creationId xmlns:p14="http://schemas.microsoft.com/office/powerpoint/2010/main" val="413590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Conector rec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2169" y="966580"/>
            <a:ext cx="358151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sp>
        <p:nvSpPr>
          <p:cNvPr id="2" name="Cuadro de texto 102">
            <a:extLst>
              <a:ext uri="{FF2B5EF4-FFF2-40B4-BE49-F238E27FC236}">
                <a16:creationId xmlns:a16="http://schemas.microsoft.com/office/drawing/2014/main" id="{D6E006F0-66EC-B7B9-6B0F-B152FCCF9B94}"/>
              </a:ext>
            </a:extLst>
          </p:cNvPr>
          <p:cNvSpPr txBox="1"/>
          <p:nvPr/>
        </p:nvSpPr>
        <p:spPr>
          <a:xfrm>
            <a:off x="-445037" y="341655"/>
            <a:ext cx="92174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3200" dirty="0"/>
              <a:t>¿Cuáles son las selecciones más goleadoras?</a:t>
            </a:r>
          </a:p>
        </p:txBody>
      </p:sp>
      <p:sp>
        <p:nvSpPr>
          <p:cNvPr id="12" name="Cuadro de texto 102">
            <a:extLst>
              <a:ext uri="{FF2B5EF4-FFF2-40B4-BE49-F238E27FC236}">
                <a16:creationId xmlns:a16="http://schemas.microsoft.com/office/drawing/2014/main" id="{42BA9083-9332-C090-4622-FA9FD6925D61}"/>
              </a:ext>
            </a:extLst>
          </p:cNvPr>
          <p:cNvSpPr txBox="1"/>
          <p:nvPr/>
        </p:nvSpPr>
        <p:spPr>
          <a:xfrm>
            <a:off x="-2235794" y="1277653"/>
            <a:ext cx="92174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400" b="1" dirty="0"/>
              <a:t>Selecciones más goleadoras</a:t>
            </a:r>
            <a:endParaRPr lang="es-ES" sz="30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53211EA-6744-0BBE-FF61-CCEF4C3E2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8" t="2874" r="1335" b="2782"/>
          <a:stretch/>
        </p:blipFill>
        <p:spPr>
          <a:xfrm>
            <a:off x="4838700" y="2252465"/>
            <a:ext cx="7122155" cy="43959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E06037C-DED6-21A3-3D37-18BE47F66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7" t="6795" r="15158" b="18601"/>
          <a:stretch/>
        </p:blipFill>
        <p:spPr>
          <a:xfrm>
            <a:off x="4562475" y="1823839"/>
            <a:ext cx="7735560" cy="5034160"/>
          </a:xfrm>
          <a:prstGeom prst="rect">
            <a:avLst/>
          </a:prstGeom>
        </p:spPr>
      </p:pic>
      <p:sp>
        <p:nvSpPr>
          <p:cNvPr id="13" name="Cuadro de texto 102">
            <a:extLst>
              <a:ext uri="{FF2B5EF4-FFF2-40B4-BE49-F238E27FC236}">
                <a16:creationId xmlns:a16="http://schemas.microsoft.com/office/drawing/2014/main" id="{CA188066-35A5-BA31-C437-8C594858D8A0}"/>
              </a:ext>
            </a:extLst>
          </p:cNvPr>
          <p:cNvSpPr txBox="1"/>
          <p:nvPr/>
        </p:nvSpPr>
        <p:spPr>
          <a:xfrm>
            <a:off x="231145" y="2639333"/>
            <a:ext cx="3652592" cy="2308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endParaRPr lang="es-ES" sz="1500" dirty="0">
              <a:latin typeface="+mj-lt"/>
            </a:endParaRP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Nos encontramos a las 8 campeonas del mundo entre los top 10 que más marcan</a:t>
            </a: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endParaRPr lang="es-ES" sz="1500" dirty="0">
              <a:latin typeface="+mj-lt"/>
            </a:endParaRP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Las 2 selecciones no campeonas del mundo son México y Holanda grandes selecciones a nivel histórico</a:t>
            </a: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endParaRPr lang="es-E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5377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Conector rec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2169" y="966580"/>
            <a:ext cx="358151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sp>
        <p:nvSpPr>
          <p:cNvPr id="2" name="Cuadro de texto 102">
            <a:extLst>
              <a:ext uri="{FF2B5EF4-FFF2-40B4-BE49-F238E27FC236}">
                <a16:creationId xmlns:a16="http://schemas.microsoft.com/office/drawing/2014/main" id="{D6E006F0-66EC-B7B9-6B0F-B152FCCF9B94}"/>
              </a:ext>
            </a:extLst>
          </p:cNvPr>
          <p:cNvSpPr txBox="1"/>
          <p:nvPr/>
        </p:nvSpPr>
        <p:spPr>
          <a:xfrm>
            <a:off x="364112" y="301690"/>
            <a:ext cx="92174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3200" dirty="0"/>
              <a:t>Máximos goleadores de las principales competiciones </a:t>
            </a:r>
          </a:p>
        </p:txBody>
      </p:sp>
      <p:pic>
        <p:nvPicPr>
          <p:cNvPr id="4" name="Imagen 3" descr="Jugador de futbol americano&#10;&#10;Descripción generada automáticamente con confianza media">
            <a:extLst>
              <a:ext uri="{FF2B5EF4-FFF2-40B4-BE49-F238E27FC236}">
                <a16:creationId xmlns:a16="http://schemas.microsoft.com/office/drawing/2014/main" id="{3EDB01D4-5B57-706C-488B-D42D33B384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58" y="4062814"/>
            <a:ext cx="1244152" cy="1659866"/>
          </a:xfrm>
          <a:prstGeom prst="flowChartConnector">
            <a:avLst/>
          </a:prstGeom>
        </p:spPr>
      </p:pic>
      <p:pic>
        <p:nvPicPr>
          <p:cNvPr id="8" name="Imagen 7" descr="Un jugador de fútbol con las manos&#10;&#10;Descripción generada automáticamente con confianza media">
            <a:extLst>
              <a:ext uri="{FF2B5EF4-FFF2-40B4-BE49-F238E27FC236}">
                <a16:creationId xmlns:a16="http://schemas.microsoft.com/office/drawing/2014/main" id="{F600C0E4-FBA1-5FE3-682F-B3A887D67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369" y="3836056"/>
            <a:ext cx="1506953" cy="1885583"/>
          </a:xfrm>
          <a:prstGeom prst="flowChartConnector">
            <a:avLst/>
          </a:prstGeom>
        </p:spPr>
      </p:pic>
      <p:pic>
        <p:nvPicPr>
          <p:cNvPr id="11" name="Imagen 10" descr="Un jugador de fútbol americano&#10;&#10;Descripción generada automáticamente con confianza media">
            <a:extLst>
              <a:ext uri="{FF2B5EF4-FFF2-40B4-BE49-F238E27FC236}">
                <a16:creationId xmlns:a16="http://schemas.microsoft.com/office/drawing/2014/main" id="{A9012DF7-7459-4572-AE42-E4335C8B2E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28" y="1214259"/>
            <a:ext cx="2147847" cy="1491521"/>
          </a:xfrm>
          <a:prstGeom prst="flowChartConnector">
            <a:avLst/>
          </a:prstGeom>
        </p:spPr>
      </p:pic>
      <p:pic>
        <p:nvPicPr>
          <p:cNvPr id="14" name="Imagen 13" descr="Jugador de futbol&#10;&#10;Descripción generada automáticamente">
            <a:extLst>
              <a:ext uri="{FF2B5EF4-FFF2-40B4-BE49-F238E27FC236}">
                <a16:creationId xmlns:a16="http://schemas.microsoft.com/office/drawing/2014/main" id="{3D64B967-7D95-B150-F677-7D7A245F74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8" r="24890"/>
          <a:stretch/>
        </p:blipFill>
        <p:spPr>
          <a:xfrm>
            <a:off x="7587482" y="1032034"/>
            <a:ext cx="1801276" cy="1752008"/>
          </a:xfrm>
          <a:prstGeom prst="flowChartConnector">
            <a:avLst/>
          </a:prstGeom>
        </p:spPr>
      </p:pic>
      <p:pic>
        <p:nvPicPr>
          <p:cNvPr id="16" name="Imagen 15" descr="Un jugador de fútbol&#10;&#10;Descripción generada automáticamente">
            <a:extLst>
              <a:ext uri="{FF2B5EF4-FFF2-40B4-BE49-F238E27FC236}">
                <a16:creationId xmlns:a16="http://schemas.microsoft.com/office/drawing/2014/main" id="{4C444A58-C8C9-F0DC-CBB2-8E6F49077D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198" y="4037028"/>
            <a:ext cx="2088042" cy="1473417"/>
          </a:xfrm>
          <a:prstGeom prst="flowChartConnector">
            <a:avLst/>
          </a:prstGeom>
        </p:spPr>
      </p:pic>
      <p:pic>
        <p:nvPicPr>
          <p:cNvPr id="18" name="Imagen 17" descr="Un jugador de futbol&#10;&#10;Descripción generada automáticamente con confianza media">
            <a:extLst>
              <a:ext uri="{FF2B5EF4-FFF2-40B4-BE49-F238E27FC236}">
                <a16:creationId xmlns:a16="http://schemas.microsoft.com/office/drawing/2014/main" id="{9CAB661B-ADB3-BE9C-5D4A-C3FE902B413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4" r="15150"/>
          <a:stretch/>
        </p:blipFill>
        <p:spPr>
          <a:xfrm>
            <a:off x="7382316" y="3859596"/>
            <a:ext cx="2122867" cy="1828280"/>
          </a:xfrm>
          <a:prstGeom prst="flowChartConnector">
            <a:avLst/>
          </a:prstGeom>
        </p:spPr>
      </p:pic>
      <p:pic>
        <p:nvPicPr>
          <p:cNvPr id="20" name="Imagen 19" descr="Un jugador de fútbol americano&#10;&#10;Descripción generada automáticamente con confianza media">
            <a:extLst>
              <a:ext uri="{FF2B5EF4-FFF2-40B4-BE49-F238E27FC236}">
                <a16:creationId xmlns:a16="http://schemas.microsoft.com/office/drawing/2014/main" id="{7809CDF4-0872-8FD1-BE18-E796EDAFC60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3"/>
          <a:stretch/>
        </p:blipFill>
        <p:spPr>
          <a:xfrm>
            <a:off x="9741555" y="1101026"/>
            <a:ext cx="2238159" cy="1659863"/>
          </a:xfrm>
          <a:prstGeom prst="flowChartConnector">
            <a:avLst/>
          </a:prstGeom>
        </p:spPr>
      </p:pic>
      <p:pic>
        <p:nvPicPr>
          <p:cNvPr id="24" name="Imagen 23" descr="Un jugador de baloncesto&#10;&#10;Descripción generada automáticamente">
            <a:extLst>
              <a:ext uri="{FF2B5EF4-FFF2-40B4-BE49-F238E27FC236}">
                <a16:creationId xmlns:a16="http://schemas.microsoft.com/office/drawing/2014/main" id="{6BB642C7-0D08-E7CB-3890-F36EE289B33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164" y="3985519"/>
            <a:ext cx="2284939" cy="1447128"/>
          </a:xfrm>
          <a:prstGeom prst="flowChartConnector">
            <a:avLst/>
          </a:prstGeom>
        </p:spPr>
      </p:pic>
      <p:pic>
        <p:nvPicPr>
          <p:cNvPr id="26" name="Imagen 25" descr="Un jugador de fútbol&#10;&#10;Descripción generada automáticamente">
            <a:extLst>
              <a:ext uri="{FF2B5EF4-FFF2-40B4-BE49-F238E27FC236}">
                <a16:creationId xmlns:a16="http://schemas.microsoft.com/office/drawing/2014/main" id="{F226FC0F-820C-28E6-3D88-7DF8C1828FC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760" y="1139028"/>
            <a:ext cx="1644385" cy="1708945"/>
          </a:xfrm>
          <a:prstGeom prst="flowChartConnector">
            <a:avLst/>
          </a:prstGeom>
        </p:spPr>
      </p:pic>
      <p:sp>
        <p:nvSpPr>
          <p:cNvPr id="27" name="Cuadro de texto 102">
            <a:extLst>
              <a:ext uri="{FF2B5EF4-FFF2-40B4-BE49-F238E27FC236}">
                <a16:creationId xmlns:a16="http://schemas.microsoft.com/office/drawing/2014/main" id="{D31B7DEA-8286-A287-7594-00DB55A7D75C}"/>
              </a:ext>
            </a:extLst>
          </p:cNvPr>
          <p:cNvSpPr txBox="1"/>
          <p:nvPr/>
        </p:nvSpPr>
        <p:spPr>
          <a:xfrm>
            <a:off x="68020" y="2852388"/>
            <a:ext cx="249290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Cristiano Ronaldo</a:t>
            </a:r>
          </a:p>
          <a:p>
            <a:pPr algn="ctr"/>
            <a:r>
              <a:rPr lang="es-ES" dirty="0"/>
              <a:t>(POR) 101</a:t>
            </a:r>
          </a:p>
          <a:p>
            <a:pPr algn="ctr"/>
            <a:r>
              <a:rPr lang="es-ES" sz="2000" dirty="0"/>
              <a:t> </a:t>
            </a:r>
          </a:p>
        </p:txBody>
      </p:sp>
      <p:sp>
        <p:nvSpPr>
          <p:cNvPr id="28" name="AutoShape 2" descr="Google (Noto Color Emoji - Unicode 15.1)">
            <a:extLst>
              <a:ext uri="{FF2B5EF4-FFF2-40B4-BE49-F238E27FC236}">
                <a16:creationId xmlns:a16="http://schemas.microsoft.com/office/drawing/2014/main" id="{11C9344C-9A33-0A34-F47D-AB60FBB780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53100" y="308610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9" name="Cuadro de texto 102">
            <a:extLst>
              <a:ext uri="{FF2B5EF4-FFF2-40B4-BE49-F238E27FC236}">
                <a16:creationId xmlns:a16="http://schemas.microsoft.com/office/drawing/2014/main" id="{489B9F9D-CE1A-E0AB-73C2-95A5B6FD49B6}"/>
              </a:ext>
            </a:extLst>
          </p:cNvPr>
          <p:cNvSpPr txBox="1"/>
          <p:nvPr/>
        </p:nvSpPr>
        <p:spPr>
          <a:xfrm>
            <a:off x="2673803" y="2862133"/>
            <a:ext cx="23442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000" dirty="0"/>
              <a:t>2. </a:t>
            </a:r>
            <a:r>
              <a:rPr lang="es-ES" sz="2000" dirty="0" err="1"/>
              <a:t>Lewandowsky</a:t>
            </a:r>
            <a:r>
              <a:rPr lang="es-ES" sz="2000" dirty="0"/>
              <a:t> (POL) 59</a:t>
            </a:r>
          </a:p>
        </p:txBody>
      </p:sp>
      <p:pic>
        <p:nvPicPr>
          <p:cNvPr id="1028" name="Picture 4" descr="Anexo:Partidos de Lionel Messi en la Selección Argentina - Wikipedia, la  enciclopedia libre">
            <a:extLst>
              <a:ext uri="{FF2B5EF4-FFF2-40B4-BE49-F238E27FC236}">
                <a16:creationId xmlns:a16="http://schemas.microsoft.com/office/drawing/2014/main" id="{65BDDEC5-0527-B82F-FF70-C7C277073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969" y="1101026"/>
            <a:ext cx="1724681" cy="1785349"/>
          </a:xfrm>
          <a:prstGeom prst="flowChartConnector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 de texto 102">
            <a:extLst>
              <a:ext uri="{FF2B5EF4-FFF2-40B4-BE49-F238E27FC236}">
                <a16:creationId xmlns:a16="http://schemas.microsoft.com/office/drawing/2014/main" id="{A742C85A-B7F2-03F7-6455-A7BE995F80CD}"/>
              </a:ext>
            </a:extLst>
          </p:cNvPr>
          <p:cNvSpPr txBox="1"/>
          <p:nvPr/>
        </p:nvSpPr>
        <p:spPr>
          <a:xfrm>
            <a:off x="5042093" y="2997462"/>
            <a:ext cx="234429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dirty="0"/>
              <a:t>3. Leo Messi </a:t>
            </a:r>
          </a:p>
          <a:p>
            <a:pPr algn="ctr"/>
            <a:r>
              <a:rPr lang="es-ES" dirty="0"/>
              <a:t>(ARG) 54</a:t>
            </a:r>
          </a:p>
          <a:p>
            <a:pPr algn="ctr"/>
            <a:endParaRPr lang="es-ES" sz="2000" dirty="0"/>
          </a:p>
        </p:txBody>
      </p:sp>
      <p:sp>
        <p:nvSpPr>
          <p:cNvPr id="31" name="Cuadro de texto 102">
            <a:extLst>
              <a:ext uri="{FF2B5EF4-FFF2-40B4-BE49-F238E27FC236}">
                <a16:creationId xmlns:a16="http://schemas.microsoft.com/office/drawing/2014/main" id="{B23C8E74-F11D-9082-9703-3C28A85C5D76}"/>
              </a:ext>
            </a:extLst>
          </p:cNvPr>
          <p:cNvSpPr txBox="1"/>
          <p:nvPr/>
        </p:nvSpPr>
        <p:spPr>
          <a:xfrm>
            <a:off x="7282155" y="2985311"/>
            <a:ext cx="23442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000" dirty="0"/>
              <a:t>4. Harry Kane </a:t>
            </a:r>
          </a:p>
          <a:p>
            <a:pPr algn="ctr"/>
            <a:r>
              <a:rPr lang="es-ES" sz="2000" dirty="0"/>
              <a:t>(ENG) 52</a:t>
            </a:r>
          </a:p>
        </p:txBody>
      </p:sp>
      <p:sp>
        <p:nvSpPr>
          <p:cNvPr id="32" name="Cuadro de texto 102">
            <a:extLst>
              <a:ext uri="{FF2B5EF4-FFF2-40B4-BE49-F238E27FC236}">
                <a16:creationId xmlns:a16="http://schemas.microsoft.com/office/drawing/2014/main" id="{3EE43E96-587C-310A-8259-5E6A7C463FF4}"/>
              </a:ext>
            </a:extLst>
          </p:cNvPr>
          <p:cNvSpPr txBox="1"/>
          <p:nvPr/>
        </p:nvSpPr>
        <p:spPr>
          <a:xfrm>
            <a:off x="9604552" y="2938321"/>
            <a:ext cx="23442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000" dirty="0"/>
              <a:t>5. </a:t>
            </a:r>
            <a:r>
              <a:rPr lang="es-ES" sz="2000" dirty="0" err="1"/>
              <a:t>Lukaku</a:t>
            </a:r>
            <a:r>
              <a:rPr lang="es-ES" sz="2000" dirty="0"/>
              <a:t> </a:t>
            </a:r>
          </a:p>
          <a:p>
            <a:pPr algn="ctr"/>
            <a:r>
              <a:rPr lang="es-ES" sz="2000" dirty="0"/>
              <a:t>(BEL) 50</a:t>
            </a:r>
          </a:p>
        </p:txBody>
      </p:sp>
      <p:sp>
        <p:nvSpPr>
          <p:cNvPr id="33" name="Cuadro de texto 102">
            <a:extLst>
              <a:ext uri="{FF2B5EF4-FFF2-40B4-BE49-F238E27FC236}">
                <a16:creationId xmlns:a16="http://schemas.microsoft.com/office/drawing/2014/main" id="{57414C43-A626-9D73-FCA9-DBA43E008F46}"/>
              </a:ext>
            </a:extLst>
          </p:cNvPr>
          <p:cNvSpPr txBox="1"/>
          <p:nvPr/>
        </p:nvSpPr>
        <p:spPr>
          <a:xfrm>
            <a:off x="288178" y="5891420"/>
            <a:ext cx="23442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000" dirty="0"/>
              <a:t>6. Ali </a:t>
            </a:r>
            <a:r>
              <a:rPr lang="es-ES" sz="2000" dirty="0" err="1"/>
              <a:t>Daei</a:t>
            </a:r>
            <a:r>
              <a:rPr lang="es-ES" sz="2000" dirty="0"/>
              <a:t> </a:t>
            </a:r>
          </a:p>
          <a:p>
            <a:pPr algn="ctr"/>
            <a:r>
              <a:rPr lang="es-ES" sz="2000" dirty="0"/>
              <a:t>(IRAN) 49 </a:t>
            </a:r>
          </a:p>
        </p:txBody>
      </p:sp>
      <p:sp>
        <p:nvSpPr>
          <p:cNvPr id="34" name="Cuadro de texto 102">
            <a:extLst>
              <a:ext uri="{FF2B5EF4-FFF2-40B4-BE49-F238E27FC236}">
                <a16:creationId xmlns:a16="http://schemas.microsoft.com/office/drawing/2014/main" id="{80C4192B-0813-B076-7B27-C500506CF066}"/>
              </a:ext>
            </a:extLst>
          </p:cNvPr>
          <p:cNvSpPr txBox="1"/>
          <p:nvPr/>
        </p:nvSpPr>
        <p:spPr>
          <a:xfrm>
            <a:off x="2632475" y="5891420"/>
            <a:ext cx="23442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000" dirty="0"/>
              <a:t>7. </a:t>
            </a:r>
            <a:r>
              <a:rPr lang="es-ES" sz="2000" dirty="0" err="1"/>
              <a:t>Miroslav</a:t>
            </a:r>
            <a:r>
              <a:rPr lang="es-ES" sz="2000" dirty="0"/>
              <a:t> Klose</a:t>
            </a:r>
          </a:p>
          <a:p>
            <a:pPr algn="ctr"/>
            <a:r>
              <a:rPr lang="es-ES" sz="2000" dirty="0"/>
              <a:t>(GER) 48</a:t>
            </a:r>
          </a:p>
        </p:txBody>
      </p:sp>
      <p:sp>
        <p:nvSpPr>
          <p:cNvPr id="35" name="Cuadro de texto 102">
            <a:extLst>
              <a:ext uri="{FF2B5EF4-FFF2-40B4-BE49-F238E27FC236}">
                <a16:creationId xmlns:a16="http://schemas.microsoft.com/office/drawing/2014/main" id="{FCD811CE-8202-6189-7FB8-13327E07DD0B}"/>
              </a:ext>
            </a:extLst>
          </p:cNvPr>
          <p:cNvSpPr txBox="1"/>
          <p:nvPr/>
        </p:nvSpPr>
        <p:spPr>
          <a:xfrm>
            <a:off x="5048228" y="5891420"/>
            <a:ext cx="23442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000" dirty="0"/>
              <a:t>8. Carlos Ruiz </a:t>
            </a:r>
          </a:p>
          <a:p>
            <a:pPr algn="ctr"/>
            <a:r>
              <a:rPr lang="es-ES" sz="2000" dirty="0"/>
              <a:t>(GUA) 47</a:t>
            </a:r>
          </a:p>
        </p:txBody>
      </p:sp>
      <p:sp>
        <p:nvSpPr>
          <p:cNvPr id="36" name="Cuadro de texto 102">
            <a:extLst>
              <a:ext uri="{FF2B5EF4-FFF2-40B4-BE49-F238E27FC236}">
                <a16:creationId xmlns:a16="http://schemas.microsoft.com/office/drawing/2014/main" id="{BD2D032A-73B9-1975-2072-82006E70DD4E}"/>
              </a:ext>
            </a:extLst>
          </p:cNvPr>
          <p:cNvSpPr txBox="1"/>
          <p:nvPr/>
        </p:nvSpPr>
        <p:spPr>
          <a:xfrm>
            <a:off x="7271602" y="5865308"/>
            <a:ext cx="23442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000" dirty="0"/>
              <a:t>9. Luis Suarez </a:t>
            </a:r>
          </a:p>
          <a:p>
            <a:pPr algn="ctr"/>
            <a:r>
              <a:rPr lang="es-ES" sz="2000" dirty="0"/>
              <a:t>(URU) 46</a:t>
            </a:r>
          </a:p>
        </p:txBody>
      </p:sp>
      <p:sp>
        <p:nvSpPr>
          <p:cNvPr id="37" name="Cuadro de texto 102">
            <a:extLst>
              <a:ext uri="{FF2B5EF4-FFF2-40B4-BE49-F238E27FC236}">
                <a16:creationId xmlns:a16="http://schemas.microsoft.com/office/drawing/2014/main" id="{4B3E5434-D4D6-564F-D99B-89530B9FDF09}"/>
              </a:ext>
            </a:extLst>
          </p:cNvPr>
          <p:cNvSpPr txBox="1"/>
          <p:nvPr/>
        </p:nvSpPr>
        <p:spPr>
          <a:xfrm>
            <a:off x="9615899" y="5846905"/>
            <a:ext cx="23442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000" dirty="0"/>
              <a:t>10. </a:t>
            </a:r>
            <a:r>
              <a:rPr lang="es-ES" sz="2000" dirty="0" err="1"/>
              <a:t>Robbie</a:t>
            </a:r>
            <a:r>
              <a:rPr lang="es-ES" sz="2000" dirty="0"/>
              <a:t> </a:t>
            </a:r>
            <a:r>
              <a:rPr lang="es-ES" sz="2000" dirty="0" err="1"/>
              <a:t>Keane</a:t>
            </a:r>
            <a:r>
              <a:rPr lang="es-ES" sz="2000" dirty="0"/>
              <a:t> </a:t>
            </a:r>
          </a:p>
          <a:p>
            <a:pPr algn="ctr"/>
            <a:r>
              <a:rPr lang="es-ES" sz="2000" dirty="0"/>
              <a:t>(IRE) 44</a:t>
            </a:r>
          </a:p>
        </p:txBody>
      </p:sp>
    </p:spTree>
    <p:extLst>
      <p:ext uri="{BB962C8B-B14F-4D97-AF65-F5344CB8AC3E}">
        <p14:creationId xmlns:p14="http://schemas.microsoft.com/office/powerpoint/2010/main" val="872834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49D57D1-2956-59FC-FAD9-A5732C9AF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0" y="2206697"/>
            <a:ext cx="7355364" cy="4394128"/>
          </a:xfrm>
          <a:prstGeom prst="rect">
            <a:avLst/>
          </a:prstGeom>
        </p:spPr>
      </p:pic>
      <p:cxnSp>
        <p:nvCxnSpPr>
          <p:cNvPr id="105" name="Conector rec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2169" y="966580"/>
            <a:ext cx="358151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sp>
        <p:nvSpPr>
          <p:cNvPr id="2" name="Cuadro de texto 102">
            <a:extLst>
              <a:ext uri="{FF2B5EF4-FFF2-40B4-BE49-F238E27FC236}">
                <a16:creationId xmlns:a16="http://schemas.microsoft.com/office/drawing/2014/main" id="{D6E006F0-66EC-B7B9-6B0F-B152FCCF9B94}"/>
              </a:ext>
            </a:extLst>
          </p:cNvPr>
          <p:cNvSpPr txBox="1"/>
          <p:nvPr/>
        </p:nvSpPr>
        <p:spPr>
          <a:xfrm>
            <a:off x="393163" y="356504"/>
            <a:ext cx="92174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3200" dirty="0"/>
              <a:t>Máximos goleadores de las principales competiciones </a:t>
            </a:r>
          </a:p>
        </p:txBody>
      </p:sp>
      <p:sp>
        <p:nvSpPr>
          <p:cNvPr id="12" name="Cuadro de texto 102">
            <a:extLst>
              <a:ext uri="{FF2B5EF4-FFF2-40B4-BE49-F238E27FC236}">
                <a16:creationId xmlns:a16="http://schemas.microsoft.com/office/drawing/2014/main" id="{42BA9083-9332-C090-4622-FA9FD6925D61}"/>
              </a:ext>
            </a:extLst>
          </p:cNvPr>
          <p:cNvSpPr txBox="1"/>
          <p:nvPr/>
        </p:nvSpPr>
        <p:spPr>
          <a:xfrm>
            <a:off x="-2235794" y="1277653"/>
            <a:ext cx="92174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400" b="1" dirty="0"/>
              <a:t>Solo contando fases finales</a:t>
            </a:r>
            <a:endParaRPr lang="es-ES" sz="30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E06037C-DED6-21A3-3D37-18BE47F66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7" t="6795" r="15158" b="18601"/>
          <a:stretch/>
        </p:blipFill>
        <p:spPr>
          <a:xfrm>
            <a:off x="4540344" y="1823840"/>
            <a:ext cx="7735560" cy="5034160"/>
          </a:xfrm>
          <a:prstGeom prst="rect">
            <a:avLst/>
          </a:prstGeom>
        </p:spPr>
      </p:pic>
      <p:sp>
        <p:nvSpPr>
          <p:cNvPr id="13" name="Cuadro de texto 102">
            <a:extLst>
              <a:ext uri="{FF2B5EF4-FFF2-40B4-BE49-F238E27FC236}">
                <a16:creationId xmlns:a16="http://schemas.microsoft.com/office/drawing/2014/main" id="{CA188066-35A5-BA31-C437-8C594858D8A0}"/>
              </a:ext>
            </a:extLst>
          </p:cNvPr>
          <p:cNvSpPr txBox="1"/>
          <p:nvPr/>
        </p:nvSpPr>
        <p:spPr>
          <a:xfrm>
            <a:off x="395801" y="2206697"/>
            <a:ext cx="3652592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endParaRPr lang="es-ES" sz="1500" dirty="0">
              <a:latin typeface="+mj-lt"/>
            </a:endParaRP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Si solo cuentan las fases finales la lista cambia.</a:t>
            </a: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endParaRPr lang="es-ES" sz="1500" dirty="0">
              <a:latin typeface="+mj-lt"/>
            </a:endParaRP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Nos encontramos a 4 jugadores Brasileños frente a los 0 de la anterior diapositiva. </a:t>
            </a: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endParaRPr lang="es-ES" sz="1500" dirty="0">
              <a:latin typeface="+mj-lt"/>
            </a:endParaRPr>
          </a:p>
          <a:p>
            <a:pPr marL="285750" indent="-285750" rtl="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s-ES" sz="1500" dirty="0">
                <a:latin typeface="+mj-lt"/>
              </a:rPr>
              <a:t>Llaman la atención los 2 Americanos y el camerunés Samuel </a:t>
            </a:r>
            <a:r>
              <a:rPr lang="es-ES" sz="1500" dirty="0" err="1">
                <a:latin typeface="+mj-lt"/>
              </a:rPr>
              <a:t>Eto’o</a:t>
            </a:r>
            <a:endParaRPr lang="es-E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18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uánto mide un campo de fútbol">
            <a:extLst>
              <a:ext uri="{FF2B5EF4-FFF2-40B4-BE49-F238E27FC236}">
                <a16:creationId xmlns:a16="http://schemas.microsoft.com/office/drawing/2014/main" id="{941BE546-5815-2B26-D207-6FB6F87CD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5" b="7328"/>
          <a:stretch/>
        </p:blipFill>
        <p:spPr bwMode="auto">
          <a:xfrm>
            <a:off x="525261" y="1903934"/>
            <a:ext cx="11141476" cy="457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E06037C-DED6-21A3-3D37-18BE47F66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7" t="6795" r="15158" b="18601"/>
          <a:stretch/>
        </p:blipFill>
        <p:spPr>
          <a:xfrm>
            <a:off x="77468" y="1505771"/>
            <a:ext cx="12037063" cy="5109980"/>
          </a:xfrm>
          <a:prstGeom prst="rect">
            <a:avLst/>
          </a:prstGeom>
        </p:spPr>
      </p:pic>
      <p:cxnSp>
        <p:nvCxnSpPr>
          <p:cNvPr id="105" name="Conector rec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2169" y="966580"/>
            <a:ext cx="358151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sp>
        <p:nvSpPr>
          <p:cNvPr id="2" name="Cuadro de texto 102">
            <a:extLst>
              <a:ext uri="{FF2B5EF4-FFF2-40B4-BE49-F238E27FC236}">
                <a16:creationId xmlns:a16="http://schemas.microsoft.com/office/drawing/2014/main" id="{D6E006F0-66EC-B7B9-6B0F-B152FCCF9B94}"/>
              </a:ext>
            </a:extLst>
          </p:cNvPr>
          <p:cNvSpPr txBox="1"/>
          <p:nvPr/>
        </p:nvSpPr>
        <p:spPr>
          <a:xfrm>
            <a:off x="-1009509" y="383453"/>
            <a:ext cx="92174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3200" dirty="0"/>
              <a:t>Goleadas más grandes de la historia</a:t>
            </a:r>
          </a:p>
        </p:txBody>
      </p:sp>
      <p:sp>
        <p:nvSpPr>
          <p:cNvPr id="12" name="Cuadro de texto 102">
            <a:extLst>
              <a:ext uri="{FF2B5EF4-FFF2-40B4-BE49-F238E27FC236}">
                <a16:creationId xmlns:a16="http://schemas.microsoft.com/office/drawing/2014/main" id="{42BA9083-9332-C090-4622-FA9FD6925D61}"/>
              </a:ext>
            </a:extLst>
          </p:cNvPr>
          <p:cNvSpPr txBox="1"/>
          <p:nvPr/>
        </p:nvSpPr>
        <p:spPr>
          <a:xfrm>
            <a:off x="-1907320" y="1164984"/>
            <a:ext cx="92174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400" b="1" dirty="0"/>
              <a:t>Mundiales y copa confederaciones </a:t>
            </a:r>
            <a:endParaRPr lang="es-ES" sz="30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D4E1635-6E6F-2ED6-5F66-748FE0CBA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17" y="2274411"/>
            <a:ext cx="1459282" cy="151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llpaper La Furia Roja, Selección Española | España futbol, España  seleccion, Seleccion española de futbol">
            <a:extLst>
              <a:ext uri="{FF2B5EF4-FFF2-40B4-BE49-F238E27FC236}">
                <a16:creationId xmlns:a16="http://schemas.microsoft.com/office/drawing/2014/main" id="{BA0DB807-2BFE-7190-D7C9-48F393056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7" t="10333" r="24618" b="9727"/>
          <a:stretch/>
        </p:blipFill>
        <p:spPr bwMode="auto">
          <a:xfrm>
            <a:off x="1619048" y="4137985"/>
            <a:ext cx="1082351" cy="161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 de texto 102">
            <a:extLst>
              <a:ext uri="{FF2B5EF4-FFF2-40B4-BE49-F238E27FC236}">
                <a16:creationId xmlns:a16="http://schemas.microsoft.com/office/drawing/2014/main" id="{DBFB1406-3355-E47D-699F-F032D44E51E0}"/>
              </a:ext>
            </a:extLst>
          </p:cNvPr>
          <p:cNvSpPr txBox="1"/>
          <p:nvPr/>
        </p:nvSpPr>
        <p:spPr>
          <a:xfrm>
            <a:off x="2701399" y="4722820"/>
            <a:ext cx="12373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4000" b="1" dirty="0">
                <a:solidFill>
                  <a:schemeClr val="bg1"/>
                </a:solidFill>
                <a:highlight>
                  <a:srgbClr val="080808"/>
                </a:highlight>
              </a:rPr>
              <a:t>10-0</a:t>
            </a:r>
          </a:p>
        </p:txBody>
      </p:sp>
      <p:pic>
        <p:nvPicPr>
          <p:cNvPr id="1032" name="Picture 8" descr="Index of /images_esc3/OFC/TAHITÍ/escudos_jpg">
            <a:extLst>
              <a:ext uri="{FF2B5EF4-FFF2-40B4-BE49-F238E27FC236}">
                <a16:creationId xmlns:a16="http://schemas.microsoft.com/office/drawing/2014/main" id="{EBCFA271-6D55-E5FD-9211-74EEB3C8B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340" y="4203643"/>
            <a:ext cx="1152605" cy="154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UNDIAL SUIZA 1954 🇨🇭| Historia de los Mundiales - YouTube">
            <a:extLst>
              <a:ext uri="{FF2B5EF4-FFF2-40B4-BE49-F238E27FC236}">
                <a16:creationId xmlns:a16="http://schemas.microsoft.com/office/drawing/2014/main" id="{3DF26489-2A81-0422-05C4-07B0203BE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23" y="2275021"/>
            <a:ext cx="2062773" cy="154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ungria - AS.com">
            <a:extLst>
              <a:ext uri="{FF2B5EF4-FFF2-40B4-BE49-F238E27FC236}">
                <a16:creationId xmlns:a16="http://schemas.microsoft.com/office/drawing/2014/main" id="{380BD8AB-673A-CA88-E771-80DEB7D03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3" r="19669"/>
          <a:stretch/>
        </p:blipFill>
        <p:spPr bwMode="auto">
          <a:xfrm>
            <a:off x="6757998" y="4074617"/>
            <a:ext cx="1011527" cy="154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 de texto 102">
            <a:extLst>
              <a:ext uri="{FF2B5EF4-FFF2-40B4-BE49-F238E27FC236}">
                <a16:creationId xmlns:a16="http://schemas.microsoft.com/office/drawing/2014/main" id="{0FF549DA-430A-F9B8-B926-FE9C2F83ECE4}"/>
              </a:ext>
            </a:extLst>
          </p:cNvPr>
          <p:cNvSpPr txBox="1"/>
          <p:nvPr/>
        </p:nvSpPr>
        <p:spPr>
          <a:xfrm>
            <a:off x="7769525" y="4722820"/>
            <a:ext cx="12373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4000" b="1" dirty="0">
                <a:solidFill>
                  <a:schemeClr val="bg1"/>
                </a:solidFill>
                <a:highlight>
                  <a:srgbClr val="080808"/>
                </a:highlight>
              </a:rPr>
              <a:t>9-0</a:t>
            </a:r>
          </a:p>
        </p:txBody>
      </p:sp>
      <p:sp>
        <p:nvSpPr>
          <p:cNvPr id="6" name="Cuadro de texto 102">
            <a:extLst>
              <a:ext uri="{FF2B5EF4-FFF2-40B4-BE49-F238E27FC236}">
                <a16:creationId xmlns:a16="http://schemas.microsoft.com/office/drawing/2014/main" id="{1CD6EDE4-F2FB-2840-942F-D75952414F8D}"/>
              </a:ext>
            </a:extLst>
          </p:cNvPr>
          <p:cNvSpPr txBox="1"/>
          <p:nvPr/>
        </p:nvSpPr>
        <p:spPr>
          <a:xfrm>
            <a:off x="6249039" y="5752181"/>
            <a:ext cx="21221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highlight>
                  <a:srgbClr val="080808"/>
                </a:highlight>
              </a:rPr>
              <a:t>Hungría</a:t>
            </a:r>
          </a:p>
        </p:txBody>
      </p:sp>
      <p:pic>
        <p:nvPicPr>
          <p:cNvPr id="1038" name="Picture 14" descr="Corea del Sur - AS.com">
            <a:extLst>
              <a:ext uri="{FF2B5EF4-FFF2-40B4-BE49-F238E27FC236}">
                <a16:creationId xmlns:a16="http://schemas.microsoft.com/office/drawing/2014/main" id="{14F0235D-F619-C746-718A-F547BDBEA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193" y="4203643"/>
            <a:ext cx="1377118" cy="137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 de texto 102">
            <a:extLst>
              <a:ext uri="{FF2B5EF4-FFF2-40B4-BE49-F238E27FC236}">
                <a16:creationId xmlns:a16="http://schemas.microsoft.com/office/drawing/2014/main" id="{152C5F73-2044-F942-3DB2-5AF3C244BC23}"/>
              </a:ext>
            </a:extLst>
          </p:cNvPr>
          <p:cNvSpPr txBox="1"/>
          <p:nvPr/>
        </p:nvSpPr>
        <p:spPr>
          <a:xfrm>
            <a:off x="8635672" y="5744832"/>
            <a:ext cx="21221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highlight>
                  <a:srgbClr val="080808"/>
                </a:highlight>
              </a:rPr>
              <a:t>Corea del sur</a:t>
            </a:r>
          </a:p>
        </p:txBody>
      </p:sp>
    </p:spTree>
    <p:extLst>
      <p:ext uri="{BB962C8B-B14F-4D97-AF65-F5344CB8AC3E}">
        <p14:creationId xmlns:p14="http://schemas.microsoft.com/office/powerpoint/2010/main" val="4851396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a oficina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839_TF88930311.potx" id="{247ED23D-6F8F-44C6-B980-641AD6F9D251}" vid="{A782536F-660C-42CF-A7A1-17529C31393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orientada a datos, de 24Slides</Template>
  <TotalTime>17625</TotalTime>
  <Words>603</Words>
  <Application>Microsoft Office PowerPoint</Application>
  <PresentationFormat>Panorámica</PresentationFormat>
  <Paragraphs>140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Segoe UI Light</vt:lpstr>
      <vt:lpstr>Tema de la oficina</vt:lpstr>
      <vt:lpstr>Diapositiva 1</vt:lpstr>
      <vt:lpstr>Diapositiva 10</vt:lpstr>
      <vt:lpstr>Diapositiva 10</vt:lpstr>
      <vt:lpstr>Diapositiva 10</vt:lpstr>
      <vt:lpstr>Diapositiva 10</vt:lpstr>
      <vt:lpstr>Diapositiva 10</vt:lpstr>
      <vt:lpstr>Diapositiva 10</vt:lpstr>
      <vt:lpstr>Diapositiva 10</vt:lpstr>
      <vt:lpstr>Diapositiva 10</vt:lpstr>
      <vt:lpstr>Diapositiva 10</vt:lpstr>
      <vt:lpstr>Diapositiva 10</vt:lpstr>
      <vt:lpstr>Diapositiva 10</vt:lpstr>
      <vt:lpstr>Diapositiva 10</vt:lpstr>
      <vt:lpstr>Diapositiva 10</vt:lpstr>
      <vt:lpstr>Diapositiva 10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Adrián Ferreiro</dc:creator>
  <cp:lastModifiedBy>Adrián Ferreiro</cp:lastModifiedBy>
  <cp:revision>2</cp:revision>
  <dcterms:created xsi:type="dcterms:W3CDTF">2023-12-28T10:15:25Z</dcterms:created>
  <dcterms:modified xsi:type="dcterms:W3CDTF">2024-01-10T18:07:55Z</dcterms:modified>
</cp:coreProperties>
</file>